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1" r:id="rId1"/>
    <p:sldMasterId id="2147483689" r:id="rId2"/>
  </p:sldMasterIdLst>
  <p:notesMasterIdLst>
    <p:notesMasterId r:id="rId16"/>
  </p:notesMasterIdLst>
  <p:handoutMasterIdLst>
    <p:handoutMasterId r:id="rId17"/>
  </p:handoutMasterIdLst>
  <p:sldIdLst>
    <p:sldId id="609" r:id="rId3"/>
    <p:sldId id="617" r:id="rId4"/>
    <p:sldId id="618" r:id="rId5"/>
    <p:sldId id="619" r:id="rId6"/>
    <p:sldId id="620" r:id="rId7"/>
    <p:sldId id="621" r:id="rId8"/>
    <p:sldId id="622" r:id="rId9"/>
    <p:sldId id="623" r:id="rId10"/>
    <p:sldId id="624" r:id="rId11"/>
    <p:sldId id="327" r:id="rId12"/>
    <p:sldId id="329" r:id="rId13"/>
    <p:sldId id="616" r:id="rId14"/>
    <p:sldId id="615" r:id="rId15"/>
  </p:sldIdLst>
  <p:sldSz cx="24384000" cy="137160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ctr" defTabSz="825500" rtl="0" fontAlgn="auto" latinLnBrk="0" hangingPunct="0">
      <a:lnSpc>
        <a:spcPct val="100000"/>
      </a:lnSpc>
      <a:spcBef>
        <a:spcPts val="0"/>
      </a:spcBef>
      <a:spcAft>
        <a:spcPts val="0"/>
      </a:spcAft>
      <a:buClrTx/>
      <a:buSzTx/>
      <a:buFontTx/>
      <a:buNone/>
      <a:tabLst/>
      <a:defRPr kumimoji="0" sz="5000" b="0" i="0" u="none" strike="noStrike" cap="none" spc="0" normalizeH="0" baseline="0">
        <a:ln>
          <a:noFill/>
        </a:ln>
        <a:solidFill>
          <a:srgbClr val="797979"/>
        </a:solidFill>
        <a:effectLst/>
        <a:uFillTx/>
        <a:latin typeface="GothamHTF-Book"/>
        <a:ea typeface="GothamHTF-Book"/>
        <a:cs typeface="GothamHTF-Book"/>
        <a:sym typeface="GothamHTF-Book"/>
      </a:defRPr>
    </a:lvl1pPr>
    <a:lvl2pPr marL="0" marR="0" indent="228600" algn="ctr" defTabSz="825500" rtl="0" fontAlgn="auto" latinLnBrk="0" hangingPunct="0">
      <a:lnSpc>
        <a:spcPct val="100000"/>
      </a:lnSpc>
      <a:spcBef>
        <a:spcPts val="0"/>
      </a:spcBef>
      <a:spcAft>
        <a:spcPts val="0"/>
      </a:spcAft>
      <a:buClrTx/>
      <a:buSzTx/>
      <a:buFontTx/>
      <a:buNone/>
      <a:tabLst/>
      <a:defRPr kumimoji="0" sz="5000" b="0" i="0" u="none" strike="noStrike" cap="none" spc="0" normalizeH="0" baseline="0">
        <a:ln>
          <a:noFill/>
        </a:ln>
        <a:solidFill>
          <a:srgbClr val="797979"/>
        </a:solidFill>
        <a:effectLst/>
        <a:uFillTx/>
        <a:latin typeface="GothamHTF-Book"/>
        <a:ea typeface="GothamHTF-Book"/>
        <a:cs typeface="GothamHTF-Book"/>
        <a:sym typeface="GothamHTF-Book"/>
      </a:defRPr>
    </a:lvl2pPr>
    <a:lvl3pPr marL="0" marR="0" indent="457200" algn="ctr" defTabSz="825500" rtl="0" fontAlgn="auto" latinLnBrk="0" hangingPunct="0">
      <a:lnSpc>
        <a:spcPct val="100000"/>
      </a:lnSpc>
      <a:spcBef>
        <a:spcPts val="0"/>
      </a:spcBef>
      <a:spcAft>
        <a:spcPts val="0"/>
      </a:spcAft>
      <a:buClrTx/>
      <a:buSzTx/>
      <a:buFontTx/>
      <a:buNone/>
      <a:tabLst/>
      <a:defRPr kumimoji="0" sz="5000" b="0" i="0" u="none" strike="noStrike" cap="none" spc="0" normalizeH="0" baseline="0">
        <a:ln>
          <a:noFill/>
        </a:ln>
        <a:solidFill>
          <a:srgbClr val="797979"/>
        </a:solidFill>
        <a:effectLst/>
        <a:uFillTx/>
        <a:latin typeface="GothamHTF-Book"/>
        <a:ea typeface="GothamHTF-Book"/>
        <a:cs typeface="GothamHTF-Book"/>
        <a:sym typeface="GothamHTF-Book"/>
      </a:defRPr>
    </a:lvl3pPr>
    <a:lvl4pPr marL="0" marR="0" indent="685800" algn="ctr" defTabSz="825500" rtl="0" fontAlgn="auto" latinLnBrk="0" hangingPunct="0">
      <a:lnSpc>
        <a:spcPct val="100000"/>
      </a:lnSpc>
      <a:spcBef>
        <a:spcPts val="0"/>
      </a:spcBef>
      <a:spcAft>
        <a:spcPts val="0"/>
      </a:spcAft>
      <a:buClrTx/>
      <a:buSzTx/>
      <a:buFontTx/>
      <a:buNone/>
      <a:tabLst/>
      <a:defRPr kumimoji="0" sz="5000" b="0" i="0" u="none" strike="noStrike" cap="none" spc="0" normalizeH="0" baseline="0">
        <a:ln>
          <a:noFill/>
        </a:ln>
        <a:solidFill>
          <a:srgbClr val="797979"/>
        </a:solidFill>
        <a:effectLst/>
        <a:uFillTx/>
        <a:latin typeface="GothamHTF-Book"/>
        <a:ea typeface="GothamHTF-Book"/>
        <a:cs typeface="GothamHTF-Book"/>
        <a:sym typeface="GothamHTF-Book"/>
      </a:defRPr>
    </a:lvl4pPr>
    <a:lvl5pPr marL="0" marR="0" indent="914400" algn="ctr" defTabSz="825500" rtl="0" fontAlgn="auto" latinLnBrk="0" hangingPunct="0">
      <a:lnSpc>
        <a:spcPct val="100000"/>
      </a:lnSpc>
      <a:spcBef>
        <a:spcPts val="0"/>
      </a:spcBef>
      <a:spcAft>
        <a:spcPts val="0"/>
      </a:spcAft>
      <a:buClrTx/>
      <a:buSzTx/>
      <a:buFontTx/>
      <a:buNone/>
      <a:tabLst/>
      <a:defRPr kumimoji="0" sz="5000" b="0" i="0" u="none" strike="noStrike" cap="none" spc="0" normalizeH="0" baseline="0">
        <a:ln>
          <a:noFill/>
        </a:ln>
        <a:solidFill>
          <a:srgbClr val="797979"/>
        </a:solidFill>
        <a:effectLst/>
        <a:uFillTx/>
        <a:latin typeface="GothamHTF-Book"/>
        <a:ea typeface="GothamHTF-Book"/>
        <a:cs typeface="GothamHTF-Book"/>
        <a:sym typeface="GothamHTF-Book"/>
      </a:defRPr>
    </a:lvl5pPr>
    <a:lvl6pPr marL="0" marR="0" indent="1143000" algn="ctr" defTabSz="825500" rtl="0" fontAlgn="auto" latinLnBrk="0" hangingPunct="0">
      <a:lnSpc>
        <a:spcPct val="100000"/>
      </a:lnSpc>
      <a:spcBef>
        <a:spcPts val="0"/>
      </a:spcBef>
      <a:spcAft>
        <a:spcPts val="0"/>
      </a:spcAft>
      <a:buClrTx/>
      <a:buSzTx/>
      <a:buFontTx/>
      <a:buNone/>
      <a:tabLst/>
      <a:defRPr kumimoji="0" sz="5000" b="0" i="0" u="none" strike="noStrike" cap="none" spc="0" normalizeH="0" baseline="0">
        <a:ln>
          <a:noFill/>
        </a:ln>
        <a:solidFill>
          <a:srgbClr val="797979"/>
        </a:solidFill>
        <a:effectLst/>
        <a:uFillTx/>
        <a:latin typeface="GothamHTF-Book"/>
        <a:ea typeface="GothamHTF-Book"/>
        <a:cs typeface="GothamHTF-Book"/>
        <a:sym typeface="GothamHTF-Book"/>
      </a:defRPr>
    </a:lvl6pPr>
    <a:lvl7pPr marL="0" marR="0" indent="1371600" algn="ctr" defTabSz="825500" rtl="0" fontAlgn="auto" latinLnBrk="0" hangingPunct="0">
      <a:lnSpc>
        <a:spcPct val="100000"/>
      </a:lnSpc>
      <a:spcBef>
        <a:spcPts val="0"/>
      </a:spcBef>
      <a:spcAft>
        <a:spcPts val="0"/>
      </a:spcAft>
      <a:buClrTx/>
      <a:buSzTx/>
      <a:buFontTx/>
      <a:buNone/>
      <a:tabLst/>
      <a:defRPr kumimoji="0" sz="5000" b="0" i="0" u="none" strike="noStrike" cap="none" spc="0" normalizeH="0" baseline="0">
        <a:ln>
          <a:noFill/>
        </a:ln>
        <a:solidFill>
          <a:srgbClr val="797979"/>
        </a:solidFill>
        <a:effectLst/>
        <a:uFillTx/>
        <a:latin typeface="GothamHTF-Book"/>
        <a:ea typeface="GothamHTF-Book"/>
        <a:cs typeface="GothamHTF-Book"/>
        <a:sym typeface="GothamHTF-Book"/>
      </a:defRPr>
    </a:lvl7pPr>
    <a:lvl8pPr marL="0" marR="0" indent="1600200" algn="ctr" defTabSz="825500" rtl="0" fontAlgn="auto" latinLnBrk="0" hangingPunct="0">
      <a:lnSpc>
        <a:spcPct val="100000"/>
      </a:lnSpc>
      <a:spcBef>
        <a:spcPts val="0"/>
      </a:spcBef>
      <a:spcAft>
        <a:spcPts val="0"/>
      </a:spcAft>
      <a:buClrTx/>
      <a:buSzTx/>
      <a:buFontTx/>
      <a:buNone/>
      <a:tabLst/>
      <a:defRPr kumimoji="0" sz="5000" b="0" i="0" u="none" strike="noStrike" cap="none" spc="0" normalizeH="0" baseline="0">
        <a:ln>
          <a:noFill/>
        </a:ln>
        <a:solidFill>
          <a:srgbClr val="797979"/>
        </a:solidFill>
        <a:effectLst/>
        <a:uFillTx/>
        <a:latin typeface="GothamHTF-Book"/>
        <a:ea typeface="GothamHTF-Book"/>
        <a:cs typeface="GothamHTF-Book"/>
        <a:sym typeface="GothamHTF-Book"/>
      </a:defRPr>
    </a:lvl8pPr>
    <a:lvl9pPr marL="0" marR="0" indent="1828800" algn="ctr" defTabSz="825500" rtl="0" fontAlgn="auto" latinLnBrk="0" hangingPunct="0">
      <a:lnSpc>
        <a:spcPct val="100000"/>
      </a:lnSpc>
      <a:spcBef>
        <a:spcPts val="0"/>
      </a:spcBef>
      <a:spcAft>
        <a:spcPts val="0"/>
      </a:spcAft>
      <a:buClrTx/>
      <a:buSzTx/>
      <a:buFontTx/>
      <a:buNone/>
      <a:tabLst/>
      <a:defRPr kumimoji="0" sz="5000" b="0" i="0" u="none" strike="noStrike" cap="none" spc="0" normalizeH="0" baseline="0">
        <a:ln>
          <a:noFill/>
        </a:ln>
        <a:solidFill>
          <a:srgbClr val="797979"/>
        </a:solidFill>
        <a:effectLst/>
        <a:uFillTx/>
        <a:latin typeface="GothamHTF-Book"/>
        <a:ea typeface="GothamHTF-Book"/>
        <a:cs typeface="GothamHTF-Book"/>
        <a:sym typeface="GothamHTF-Book"/>
      </a:defRPr>
    </a:lvl9pPr>
  </p:defaultTextStyle>
  <p:extLst>
    <p:ext uri="{EFAFB233-063F-42B5-8137-9DF3F51BA10A}">
      <p15:sldGuideLst xmlns:p15="http://schemas.microsoft.com/office/powerpoint/2012/main">
        <p15:guide id="1" orient="horz" pos="4320">
          <p15:clr>
            <a:srgbClr val="A4A3A4"/>
          </p15:clr>
        </p15:guide>
        <p15:guide id="2" pos="76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icrosoft Office User" initials="Office" lastIdx="1" clrIdx="0"/>
  <p:cmAuthor id="2" name="MJG" initials="MJG" lastIdx="1" clrIdx="1">
    <p:extLst>
      <p:ext uri="{19B8F6BF-5375-455C-9EA6-DF929625EA0E}">
        <p15:presenceInfo xmlns:p15="http://schemas.microsoft.com/office/powerpoint/2012/main" userId="MJG"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000000"/>
        </p14:laserClr>
      </p:ext>
      <p:ext uri="{2FDB2607-1784-4EEB-B798-7EB5836EED8A}">
        <p14:showMediaCtrls xmlns:p14="http://schemas.microsoft.com/office/powerpoint/2010/main" val="1"/>
      </p:ext>
    </p:extLst>
  </p:showPr>
  <p:clrMru>
    <a:srgbClr val="000000"/>
    <a:srgbClr val="2C4BA0"/>
    <a:srgbClr val="15AAD6"/>
    <a:srgbClr val="79797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wholeTbl>
    <a:band2H>
      <a:tcTxStyle/>
      <a:tcStyle>
        <a:tcBdr/>
        <a:fill>
          <a:solidFill>
            <a:srgbClr val="E3E5E8"/>
          </a:solidFill>
        </a:fill>
      </a:tcStyle>
    </a:band2H>
    <a:firstCol>
      <a:tcTxStyle b="on" i="off">
        <a:font>
          <a:latin typeface="Helvetica"/>
          <a:ea typeface="Helvetica"/>
          <a:cs typeface="Helvetica"/>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398CCE"/>
          </a:solidFill>
        </a:fill>
      </a:tcStyle>
    </a:firstCol>
    <a:lastRow>
      <a:tcTxStyle b="off" i="off">
        <a:fontRef idx="minor">
          <a:srgbClr val="000000"/>
        </a:fontRef>
        <a:srgbClr val="000000"/>
      </a:tcTxStyle>
      <a:tcStyle>
        <a:tcBdr>
          <a:left>
            <a:ln w="12700" cap="flat">
              <a:noFill/>
              <a:miter lim="400000"/>
            </a:ln>
          </a:left>
          <a:right>
            <a:ln w="12700" cap="flat">
              <a:noFill/>
              <a:miter lim="400000"/>
            </a:ln>
          </a:right>
          <a:top>
            <a:ln w="12700" cap="flat">
              <a:solidFill>
                <a:srgbClr val="3797C6"/>
              </a:solidFill>
              <a:prstDash val="solid"/>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lastRow>
    <a:firstRow>
      <a:tcTxStyle b="on" i="off">
        <a:font>
          <a:latin typeface="Helvetica"/>
          <a:ea typeface="Helvetica"/>
          <a:cs typeface="Helvetica"/>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12700" cap="flat">
              <a:solidFill>
                <a:srgbClr val="B8B8B8"/>
              </a:solidFill>
              <a:prstDash val="solid"/>
              <a:miter lim="400000"/>
            </a:ln>
          </a:top>
          <a:bottom>
            <a:ln w="12700" cap="flat">
              <a:solidFill>
                <a:srgbClr val="B8B8B8"/>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wholeTbl>
    <a:band2H>
      <a:tcTxStyle/>
      <a:tcStyle>
        <a:tcBdr/>
        <a:fill>
          <a:solidFill>
            <a:srgbClr val="E1E0DA"/>
          </a:solidFill>
        </a:fill>
      </a:tcStyle>
    </a:band2H>
    <a:firstCol>
      <a:tcTxStyle b="on" i="off">
        <a:font>
          <a:latin typeface="Helvetica"/>
          <a:ea typeface="Helvetica"/>
          <a:cs typeface="Helvetica"/>
        </a:font>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rgbClr val="5AC831"/>
          </a:solidFill>
        </a:fill>
      </a:tcStyle>
    </a:firstCol>
    <a:lastRow>
      <a:tcTxStyle b="off" i="off">
        <a:fontRef idx="minor">
          <a:srgbClr val="000000"/>
        </a:fontRef>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25400" cap="flat">
              <a:solidFill>
                <a:srgbClr val="606060"/>
              </a:solidFill>
              <a:prstDash val="solid"/>
              <a:miter lim="400000"/>
            </a:ln>
          </a:top>
          <a:bottom>
            <a:ln w="12700" cap="flat">
              <a:solidFill>
                <a:srgbClr val="606060"/>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lastRow>
    <a:firstRow>
      <a:tcTxStyle b="on" i="off">
        <a:font>
          <a:latin typeface="Helvetica"/>
          <a:ea typeface="Helvetica"/>
          <a:cs typeface="Helvetica"/>
        </a:font>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chemeClr val="accent2"/>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5D5D5D"/>
              </a:solidFill>
              <a:custDash>
                <a:ds d="200000" sp="200000"/>
              </a:custDash>
              <a:miter lim="400000"/>
            </a:ln>
          </a:left>
          <a:right>
            <a:ln w="12700" cap="flat">
              <a:solidFill>
                <a:srgbClr val="5D5D5D"/>
              </a:solidFill>
              <a:custDash>
                <a:ds d="200000" sp="200000"/>
              </a:custDash>
              <a:miter lim="400000"/>
            </a:ln>
          </a:right>
          <a:top>
            <a:ln w="12700" cap="flat">
              <a:solidFill>
                <a:srgbClr val="5D5D5D"/>
              </a:solidFill>
              <a:custDash>
                <a:ds d="200000" sp="200000"/>
              </a:custDash>
              <a:miter lim="400000"/>
            </a:ln>
          </a:top>
          <a:bottom>
            <a:ln w="12700" cap="flat">
              <a:solidFill>
                <a:srgbClr val="5D5D5D"/>
              </a:solidFill>
              <a:custDash>
                <a:ds d="200000" sp="200000"/>
              </a:custDash>
              <a:miter lim="400000"/>
            </a:ln>
          </a:bottom>
          <a:insideH>
            <a:ln w="12700" cap="flat">
              <a:solidFill>
                <a:srgbClr val="5D5D5D"/>
              </a:solidFill>
              <a:custDash>
                <a:ds d="200000" sp="200000"/>
              </a:custDash>
              <a:miter lim="400000"/>
            </a:ln>
          </a:insideH>
          <a:insideV>
            <a:ln w="12700" cap="flat">
              <a:solidFill>
                <a:srgbClr val="5D5D5D"/>
              </a:solidFill>
              <a:custDash>
                <a:ds d="200000" sp="200000"/>
              </a:custDash>
              <a:miter lim="400000"/>
            </a:ln>
          </a:insideV>
        </a:tcBdr>
        <a:fill>
          <a:solidFill>
            <a:srgbClr val="E6E4D7"/>
          </a:solidFill>
        </a:fill>
      </a:tcStyle>
    </a:wholeTbl>
    <a:band2H>
      <a:tcTxStyle/>
      <a:tcStyle>
        <a:tcBdr/>
        <a:fill>
          <a:solidFill>
            <a:srgbClr val="C3C2C2"/>
          </a:solidFill>
        </a:fill>
      </a:tcStyle>
    </a:band2H>
    <a:firstCol>
      <a:tcTxStyle b="on" i="off">
        <a:font>
          <a:latin typeface="Helvetica"/>
          <a:ea typeface="Helvetica"/>
          <a:cs typeface="Helvetica"/>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09C99"/>
          </a:solidFill>
        </a:fill>
      </a:tcStyle>
    </a:firstCol>
    <a:lastRow>
      <a:tcTxStyle b="on" i="off">
        <a:font>
          <a:latin typeface="Helvetica"/>
          <a:ea typeface="Helvetica"/>
          <a:cs typeface="Helvetica"/>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7764E"/>
          </a:solidFill>
        </a:fill>
      </a:tcStyle>
    </a:lastRow>
    <a:firstRow>
      <a:tcTxStyle b="on" i="off">
        <a:font>
          <a:latin typeface="Helvetica"/>
          <a:ea typeface="Helvetica"/>
          <a:cs typeface="Helvetica"/>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7764E"/>
          </a:solidFill>
        </a:fill>
      </a:tcStyle>
    </a:firstRow>
  </a:tblStyle>
  <a:tblStyle styleId="{CF821DB8-F4EB-4A41-A1BA-3FCAFE7338EE}" styleName="">
    <a:tblBg/>
    <a:wholeTbl>
      <a:tcTxStyle b="off"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EBEBEB"/>
          </a:solidFill>
        </a:fill>
      </a:tcStyle>
    </a:wholeTbl>
    <a:band2H>
      <a:tcTxStyle/>
      <a:tcStyle>
        <a:tcBdr/>
        <a:fill>
          <a:solidFill>
            <a:srgbClr val="DCE5E6"/>
          </a:solidFill>
        </a:fill>
      </a:tcStyle>
    </a:band2H>
    <a:firstCol>
      <a:tcTxStyle b="on" i="off">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firstCol>
    <a:lastRow>
      <a:tcTxStyle b="on" i="off">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lastRow>
    <a:firstRow>
      <a:tcTxStyle b="on" i="off">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firstRow>
  </a:tblStyle>
  <a:tblStyle styleId="{33BA23B1-9221-436E-865A-0063620EA4FD}" styleName="">
    <a:tblBg/>
    <a:wholeTbl>
      <a:tcTxStyle b="off" i="off">
        <a:fontRef idx="minor">
          <a:srgbClr val="000000"/>
        </a:fontRef>
        <a:srgbClr val="000000"/>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D0D1D2"/>
          </a:solidFill>
        </a:fill>
      </a:tcStyle>
    </a:wholeTbl>
    <a:band2H>
      <a:tcTxStyle/>
      <a:tcStyle>
        <a:tcBdr/>
        <a:fill>
          <a:solidFill>
            <a:srgbClr val="DEDEDF"/>
          </a:solidFill>
        </a:fill>
      </a:tcStyle>
    </a:band2H>
    <a:firstCol>
      <a:tcTxStyle b="on" i="off">
        <a:font>
          <a:latin typeface="Helvetica"/>
          <a:ea typeface="Helvetica"/>
          <a:cs typeface="Helvetica"/>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535761"/>
          </a:solidFill>
        </a:fill>
      </a:tcStyle>
    </a:firstCol>
    <a:lastRow>
      <a:tcTxStyle b="on" i="off">
        <a:font>
          <a:latin typeface="Helvetica"/>
          <a:ea typeface="Helvetica"/>
          <a:cs typeface="Helvetica"/>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909398"/>
          </a:solidFill>
        </a:fill>
      </a:tcStyle>
    </a:lastRow>
    <a:firstRow>
      <a:tcTxStyle b="on" i="off">
        <a:font>
          <a:latin typeface="Helvetica"/>
          <a:ea typeface="Helvetica"/>
          <a:cs typeface="Helvetica"/>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67C85"/>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wholeTbl>
    <a:band2H>
      <a:tcTxStyle/>
      <a:tcStyle>
        <a:tcBdr/>
        <a:fill>
          <a:solidFill>
            <a:srgbClr val="EDEEEE"/>
          </a:solidFill>
        </a:fill>
      </a:tcStyle>
    </a:band2H>
    <a:firstCol>
      <a:tcTxStyle b="on" i="off">
        <a:font>
          <a:latin typeface="Helvetica"/>
          <a:ea typeface="Helvetica"/>
          <a:cs typeface="Helvetica"/>
        </a:font>
        <a:srgbClr val="000000"/>
      </a:tcTxStyle>
      <a:tcStyle>
        <a:tcBdr>
          <a:left>
            <a:ln w="12700" cap="flat">
              <a:noFill/>
              <a:miter lim="400000"/>
            </a:ln>
          </a:left>
          <a:right>
            <a:ln w="127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Col>
    <a:lastRow>
      <a:tcTxStyle b="on" i="off">
        <a:font>
          <a:latin typeface="Helvetica"/>
          <a:ea typeface="Helvetica"/>
          <a:cs typeface="Helvetica"/>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prstDash val="solid"/>
              <a:miter lim="400000"/>
            </a:ln>
          </a:top>
          <a:bottom>
            <a:ln w="12700" cap="flat">
              <a:noFill/>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lastRow>
    <a:firstRow>
      <a:tcTxStyle b="on" i="off">
        <a:font>
          <a:latin typeface="Helvetica"/>
          <a:ea typeface="Helvetica"/>
          <a:cs typeface="Helvetica"/>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noFill/>
              <a:miter lim="400000"/>
            </a:ln>
          </a:top>
          <a:bottom>
            <a:ln w="12700" cap="flat">
              <a:solidFill>
                <a:srgbClr val="000000"/>
              </a:solidFill>
              <a:prstDash val="solid"/>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084"/>
    <p:restoredTop sz="76080" autoAdjust="0"/>
  </p:normalViewPr>
  <p:slideViewPr>
    <p:cSldViewPr snapToGrid="0" snapToObjects="1">
      <p:cViewPr varScale="1">
        <p:scale>
          <a:sx n="41" d="100"/>
          <a:sy n="41" d="100"/>
        </p:scale>
        <p:origin x="2184" y="232"/>
      </p:cViewPr>
      <p:guideLst>
        <p:guide orient="horz" pos="4320"/>
        <p:guide pos="7680"/>
      </p:guideLst>
    </p:cSldViewPr>
  </p:slideViewPr>
  <p:notesTextViewPr>
    <p:cViewPr>
      <p:scale>
        <a:sx n="1" d="1"/>
        <a:sy n="1" d="1"/>
      </p:scale>
      <p:origin x="0" y="0"/>
    </p:cViewPr>
  </p:notesTextViewPr>
  <p:sorterViewPr>
    <p:cViewPr varScale="1">
      <p:scale>
        <a:sx n="100" d="100"/>
        <a:sy n="100" d="100"/>
      </p:scale>
      <p:origin x="0" y="0"/>
    </p:cViewPr>
  </p:sorterViewPr>
  <p:notesViewPr>
    <p:cSldViewPr snapToGrid="0" snapToObjects="1">
      <p:cViewPr varScale="1">
        <p:scale>
          <a:sx n="109" d="100"/>
          <a:sy n="109" d="100"/>
        </p:scale>
        <p:origin x="4400" y="20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commentAuthors" Target="commentAuthors.xml"/><Relationship Id="rId3" Type="http://schemas.openxmlformats.org/officeDocument/2006/relationships/slide" Target="slides/slide1.xml"/><Relationship Id="rId21"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notesMaster" Target="notesMasters/notesMaster1.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580D6EF6-E5F6-914A-9F8E-39AF9D9DA90D}" type="datetimeFigureOut">
              <a:rPr lang="en-US" smtClean="0"/>
              <a:t>11/19/19</a:t>
            </a:fld>
            <a:endParaRPr lang="en-US" dirty="0"/>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E33F0C35-1D75-D442-9FAE-899DF60D044C}" type="slidenum">
              <a:rPr lang="en-US" smtClean="0"/>
              <a:t>‹#›</a:t>
            </a:fld>
            <a:endParaRPr lang="en-US" dirty="0"/>
          </a:p>
        </p:txBody>
      </p:sp>
    </p:spTree>
    <p:extLst>
      <p:ext uri="{BB962C8B-B14F-4D97-AF65-F5344CB8AC3E}">
        <p14:creationId xmlns:p14="http://schemas.microsoft.com/office/powerpoint/2010/main" val="115971170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71" name="Shape 371"/>
          <p:cNvSpPr>
            <a:spLocks noGrp="1" noRot="1" noChangeAspect="1"/>
          </p:cNvSpPr>
          <p:nvPr>
            <p:ph type="sldImg"/>
          </p:nvPr>
        </p:nvSpPr>
        <p:spPr>
          <a:xfrm>
            <a:off x="1143000" y="685800"/>
            <a:ext cx="4572000" cy="3429000"/>
          </a:xfrm>
          <a:prstGeom prst="rect">
            <a:avLst/>
          </a:prstGeom>
        </p:spPr>
        <p:txBody>
          <a:bodyPr/>
          <a:lstStyle/>
          <a:p>
            <a:endParaRPr dirty="0"/>
          </a:p>
        </p:txBody>
      </p:sp>
      <p:sp>
        <p:nvSpPr>
          <p:cNvPr id="372" name="Shape 372"/>
          <p:cNvSpPr>
            <a:spLocks noGrp="1"/>
          </p:cNvSpPr>
          <p:nvPr>
            <p:ph type="body" sz="quarter" idx="1"/>
          </p:nvPr>
        </p:nvSpPr>
        <p:spPr>
          <a:xfrm>
            <a:off x="914400" y="4343400"/>
            <a:ext cx="5029200" cy="4114800"/>
          </a:xfrm>
          <a:prstGeom prst="rect">
            <a:avLst/>
          </a:prstGeom>
        </p:spPr>
        <p:txBody>
          <a:bodyPr/>
          <a:lstStyle/>
          <a:p>
            <a:endParaRPr/>
          </a:p>
        </p:txBody>
      </p:sp>
    </p:spTree>
    <p:extLst>
      <p:ext uri="{BB962C8B-B14F-4D97-AF65-F5344CB8AC3E}">
        <p14:creationId xmlns:p14="http://schemas.microsoft.com/office/powerpoint/2010/main" val="327222979"/>
      </p:ext>
    </p:extLst>
  </p:cSld>
  <p:clrMap bg1="lt1" tx1="dk1" bg2="lt2" tx2="dk2" accent1="accent1" accent2="accent2" accent3="accent3" accent4="accent4" accent5="accent5" accent6="accent6" hlink="hlink" folHlink="folHlink"/>
  <p:notesStyle>
    <a:lvl1pPr defTabSz="457200" latinLnBrk="0">
      <a:lnSpc>
        <a:spcPct val="125000"/>
      </a:lnSpc>
      <a:defRPr sz="2400">
        <a:latin typeface="Avenir Roman"/>
        <a:ea typeface="Avenir Roman"/>
        <a:cs typeface="Avenir Roman"/>
        <a:sym typeface="Avenir Roman"/>
      </a:defRPr>
    </a:lvl1pPr>
    <a:lvl2pPr indent="228600" defTabSz="457200" latinLnBrk="0">
      <a:lnSpc>
        <a:spcPct val="125000"/>
      </a:lnSpc>
      <a:defRPr sz="2400">
        <a:latin typeface="Avenir Roman"/>
        <a:ea typeface="Avenir Roman"/>
        <a:cs typeface="Avenir Roman"/>
        <a:sym typeface="Avenir Roman"/>
      </a:defRPr>
    </a:lvl2pPr>
    <a:lvl3pPr indent="457200" defTabSz="457200" latinLnBrk="0">
      <a:lnSpc>
        <a:spcPct val="125000"/>
      </a:lnSpc>
      <a:defRPr sz="2400">
        <a:latin typeface="Avenir Roman"/>
        <a:ea typeface="Avenir Roman"/>
        <a:cs typeface="Avenir Roman"/>
        <a:sym typeface="Avenir Roman"/>
      </a:defRPr>
    </a:lvl3pPr>
    <a:lvl4pPr indent="685800" defTabSz="457200" latinLnBrk="0">
      <a:lnSpc>
        <a:spcPct val="125000"/>
      </a:lnSpc>
      <a:defRPr sz="2400">
        <a:latin typeface="Avenir Roman"/>
        <a:ea typeface="Avenir Roman"/>
        <a:cs typeface="Avenir Roman"/>
        <a:sym typeface="Avenir Roman"/>
      </a:defRPr>
    </a:lvl4pPr>
    <a:lvl5pPr indent="914400" defTabSz="457200" latinLnBrk="0">
      <a:lnSpc>
        <a:spcPct val="125000"/>
      </a:lnSpc>
      <a:defRPr sz="2400">
        <a:latin typeface="Avenir Roman"/>
        <a:ea typeface="Avenir Roman"/>
        <a:cs typeface="Avenir Roman"/>
        <a:sym typeface="Avenir Roman"/>
      </a:defRPr>
    </a:lvl5pPr>
    <a:lvl6pPr indent="1143000" defTabSz="457200" latinLnBrk="0">
      <a:lnSpc>
        <a:spcPct val="125000"/>
      </a:lnSpc>
      <a:defRPr sz="2400">
        <a:latin typeface="Avenir Roman"/>
        <a:ea typeface="Avenir Roman"/>
        <a:cs typeface="Avenir Roman"/>
        <a:sym typeface="Avenir Roman"/>
      </a:defRPr>
    </a:lvl6pPr>
    <a:lvl7pPr indent="1371600" defTabSz="457200" latinLnBrk="0">
      <a:lnSpc>
        <a:spcPct val="125000"/>
      </a:lnSpc>
      <a:defRPr sz="2400">
        <a:latin typeface="Avenir Roman"/>
        <a:ea typeface="Avenir Roman"/>
        <a:cs typeface="Avenir Roman"/>
        <a:sym typeface="Avenir Roman"/>
      </a:defRPr>
    </a:lvl7pPr>
    <a:lvl8pPr indent="1600200" defTabSz="457200" latinLnBrk="0">
      <a:lnSpc>
        <a:spcPct val="125000"/>
      </a:lnSpc>
      <a:defRPr sz="2400">
        <a:latin typeface="Avenir Roman"/>
        <a:ea typeface="Avenir Roman"/>
        <a:cs typeface="Avenir Roman"/>
        <a:sym typeface="Avenir Roman"/>
      </a:defRPr>
    </a:lvl8pPr>
    <a:lvl9pPr indent="1828800" defTabSz="457200" latinLnBrk="0">
      <a:lnSpc>
        <a:spcPct val="125000"/>
      </a:lnSpc>
      <a:defRPr sz="2400">
        <a:latin typeface="Avenir Roman"/>
        <a:ea typeface="Avenir Roman"/>
        <a:cs typeface="Avenir Roman"/>
        <a:sym typeface="Avenir Roman"/>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80860308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70751061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51388563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92965782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7481829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1132481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7968754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76113685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28999112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49659633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95944925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54295556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26801356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x" preserve="1">
  <p:cSld name="Title">
    <p:bg>
      <p:bgPr>
        <a:solidFill>
          <a:srgbClr val="02519A"/>
        </a:solidFill>
        <a:effectLst/>
      </p:bgPr>
    </p:bg>
    <p:spTree>
      <p:nvGrpSpPr>
        <p:cNvPr id="1" name=""/>
        <p:cNvGrpSpPr/>
        <p:nvPr/>
      </p:nvGrpSpPr>
      <p:grpSpPr>
        <a:xfrm>
          <a:off x="0" y="0"/>
          <a:ext cx="0" cy="0"/>
          <a:chOff x="0" y="0"/>
          <a:chExt cx="0" cy="0"/>
        </a:xfrm>
      </p:grpSpPr>
      <p:pic>
        <p:nvPicPr>
          <p:cNvPr id="2" name="Picture 1"/>
          <p:cNvPicPr>
            <a:picLocks noChangeAspect="1"/>
          </p:cNvPicPr>
          <p:nvPr userDrawn="1"/>
        </p:nvPicPr>
        <p:blipFill>
          <a:blip r:embed="rId2"/>
          <a:stretch>
            <a:fillRect/>
          </a:stretch>
        </p:blipFill>
        <p:spPr>
          <a:xfrm>
            <a:off x="4373506" y="4718050"/>
            <a:ext cx="6438900" cy="4279900"/>
          </a:xfrm>
          <a:prstGeom prst="rect">
            <a:avLst/>
          </a:prstGeom>
        </p:spPr>
      </p:pic>
    </p:spTree>
    <p:extLst>
      <p:ext uri="{BB962C8B-B14F-4D97-AF65-F5344CB8AC3E}">
        <p14:creationId xmlns:p14="http://schemas.microsoft.com/office/powerpoint/2010/main" val="3448619919"/>
      </p:ext>
    </p:extLst>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tx" preserve="1">
  <p:cSld name="Divider">
    <p:bg>
      <p:bgPr>
        <a:solidFill>
          <a:srgbClr val="67B92C"/>
        </a:solidFill>
        <a:effectLst/>
      </p:bgPr>
    </p:bg>
    <p:spTree>
      <p:nvGrpSpPr>
        <p:cNvPr id="1" name=""/>
        <p:cNvGrpSpPr/>
        <p:nvPr/>
      </p:nvGrpSpPr>
      <p:grpSpPr>
        <a:xfrm>
          <a:off x="0" y="0"/>
          <a:ext cx="0" cy="0"/>
          <a:chOff x="0" y="0"/>
          <a:chExt cx="0" cy="0"/>
        </a:xfrm>
      </p:grpSpPr>
      <p:sp>
        <p:nvSpPr>
          <p:cNvPr id="8" name="Slide Number Placeholder 1"/>
          <p:cNvSpPr>
            <a:spLocks noGrp="1"/>
          </p:cNvSpPr>
          <p:nvPr>
            <p:ph type="sldNum" sz="quarter" idx="4"/>
          </p:nvPr>
        </p:nvSpPr>
        <p:spPr>
          <a:xfrm>
            <a:off x="22762029" y="12540343"/>
            <a:ext cx="1121228" cy="804635"/>
          </a:xfrm>
          <a:prstGeom prst="rect">
            <a:avLst/>
          </a:prstGeom>
        </p:spPr>
        <p:txBody>
          <a:bodyPr vert="horz" lIns="91440" tIns="45720" rIns="91440" bIns="45720" rtlCol="0" anchor="ctr"/>
          <a:lstStyle>
            <a:lvl1pPr algn="r">
              <a:defRPr sz="2000">
                <a:solidFill>
                  <a:schemeClr val="bg1"/>
                </a:solidFill>
              </a:defRPr>
            </a:lvl1pPr>
          </a:lstStyle>
          <a:p>
            <a:fld id="{925678A3-FD44-6144-9DA1-59A5AB5AEACF}" type="slidenum">
              <a:rPr lang="en-US" smtClean="0"/>
              <a:pPr/>
              <a:t>‹#›</a:t>
            </a:fld>
            <a:endParaRPr lang="en-US" dirty="0"/>
          </a:p>
        </p:txBody>
      </p:sp>
      <p:grpSp>
        <p:nvGrpSpPr>
          <p:cNvPr id="7" name="Group 35">
            <a:extLst>
              <a:ext uri="{FF2B5EF4-FFF2-40B4-BE49-F238E27FC236}">
                <a16:creationId xmlns:a16="http://schemas.microsoft.com/office/drawing/2014/main" id="{BE2F0D17-4036-8A43-A6BE-9025DE639801}"/>
              </a:ext>
            </a:extLst>
          </p:cNvPr>
          <p:cNvGrpSpPr/>
          <p:nvPr userDrawn="1"/>
        </p:nvGrpSpPr>
        <p:grpSpPr>
          <a:xfrm>
            <a:off x="282321" y="12799188"/>
            <a:ext cx="1717010" cy="619170"/>
            <a:chOff x="0" y="0"/>
            <a:chExt cx="1717008" cy="619169"/>
          </a:xfrm>
        </p:grpSpPr>
        <p:sp>
          <p:nvSpPr>
            <p:cNvPr id="9" name="Shape 33">
              <a:extLst>
                <a:ext uri="{FF2B5EF4-FFF2-40B4-BE49-F238E27FC236}">
                  <a16:creationId xmlns:a16="http://schemas.microsoft.com/office/drawing/2014/main" id="{5D9E3633-256E-C54E-8D92-0C79716516FB}"/>
                </a:ext>
              </a:extLst>
            </p:cNvPr>
            <p:cNvSpPr/>
            <p:nvPr/>
          </p:nvSpPr>
          <p:spPr>
            <a:xfrm>
              <a:off x="0" y="152065"/>
              <a:ext cx="764632" cy="356507"/>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none" lIns="50800" tIns="50800" rIns="50800" bIns="50800" numCol="1" anchor="ctr">
              <a:spAutoFit/>
            </a:bodyPr>
            <a:lstStyle>
              <a:lvl1pPr algn="l">
                <a:defRPr sz="1650">
                  <a:solidFill>
                    <a:srgbClr val="FFFFFF"/>
                  </a:solidFill>
                  <a:latin typeface="Helvetica"/>
                  <a:ea typeface="Helvetica"/>
                  <a:cs typeface="Helvetica"/>
                  <a:sym typeface="Helvetica"/>
                </a:defRPr>
              </a:lvl1pPr>
            </a:lstStyle>
            <a:p>
              <a:r>
                <a:rPr dirty="0">
                  <a:latin typeface="Gotham Book" charset="0"/>
                  <a:ea typeface="Gotham Book" charset="0"/>
                  <a:cs typeface="Gotham Book" charset="0"/>
                </a:rPr>
                <a:t>©201</a:t>
              </a:r>
              <a:r>
                <a:rPr lang="en-US" dirty="0">
                  <a:latin typeface="Gotham Book" charset="0"/>
                  <a:ea typeface="Gotham Book" charset="0"/>
                  <a:cs typeface="Gotham Book" charset="0"/>
                </a:rPr>
                <a:t>9</a:t>
              </a:r>
              <a:endParaRPr dirty="0">
                <a:latin typeface="Gotham Book" charset="0"/>
                <a:ea typeface="Gotham Book" charset="0"/>
                <a:cs typeface="Gotham Book" charset="0"/>
              </a:endParaRPr>
            </a:p>
          </p:txBody>
        </p:sp>
        <p:pic>
          <p:nvPicPr>
            <p:cNvPr id="10" name="pasted-image.pdf">
              <a:extLst>
                <a:ext uri="{FF2B5EF4-FFF2-40B4-BE49-F238E27FC236}">
                  <a16:creationId xmlns:a16="http://schemas.microsoft.com/office/drawing/2014/main" id="{C53D4D65-2291-3044-BF03-3BE9D865759F}"/>
                </a:ext>
              </a:extLst>
            </p:cNvPr>
            <p:cNvPicPr>
              <a:picLocks noChangeAspect="1"/>
            </p:cNvPicPr>
            <p:nvPr/>
          </p:nvPicPr>
          <p:blipFill>
            <a:blip r:embed="rId2"/>
            <a:stretch>
              <a:fillRect/>
            </a:stretch>
          </p:blipFill>
          <p:spPr>
            <a:xfrm>
              <a:off x="1037231" y="0"/>
              <a:ext cx="679777" cy="619169"/>
            </a:xfrm>
            <a:prstGeom prst="rect">
              <a:avLst/>
            </a:prstGeom>
            <a:ln w="12700" cap="flat">
              <a:noFill/>
              <a:miter lim="400000"/>
            </a:ln>
            <a:effectLst/>
          </p:spPr>
        </p:pic>
      </p:grpSp>
      <p:sp>
        <p:nvSpPr>
          <p:cNvPr id="11" name="Shape 36">
            <a:extLst>
              <a:ext uri="{FF2B5EF4-FFF2-40B4-BE49-F238E27FC236}">
                <a16:creationId xmlns:a16="http://schemas.microsoft.com/office/drawing/2014/main" id="{CDFB9A07-899F-B842-B19F-4F241D1F8C69}"/>
              </a:ext>
            </a:extLst>
          </p:cNvPr>
          <p:cNvSpPr/>
          <p:nvPr userDrawn="1"/>
        </p:nvSpPr>
        <p:spPr>
          <a:xfrm>
            <a:off x="2209228" y="12938017"/>
            <a:ext cx="1774525" cy="356508"/>
          </a:xfrm>
          <a:prstGeom prst="rect">
            <a:avLst/>
          </a:prstGeom>
          <a:ln w="12700">
            <a:miter lim="400000"/>
          </a:ln>
          <a:extLst>
            <a:ext uri="{C572A759-6A51-4108-AA02-DFA0A04FC94B}">
              <ma14:wrappingTextBoxFlag xmlns:ma14="http://schemas.microsoft.com/office/mac/drawingml/2011/main" xmlns="" val="1"/>
            </a:ext>
          </a:extLst>
        </p:spPr>
        <p:txBody>
          <a:bodyPr wrap="none" lIns="50800" tIns="50800" rIns="50800" bIns="50800" anchor="ctr">
            <a:spAutoFit/>
          </a:bodyPr>
          <a:lstStyle>
            <a:lvl1pPr>
              <a:defRPr sz="1650" b="1">
                <a:solidFill>
                  <a:srgbClr val="FFFFFF"/>
                </a:solidFill>
              </a:defRPr>
            </a:lvl1pPr>
          </a:lstStyle>
          <a:p>
            <a:pPr>
              <a:defRPr b="0"/>
            </a:pPr>
            <a:r>
              <a:rPr b="1" dirty="0">
                <a:latin typeface="Gotham Book" charset="0"/>
                <a:ea typeface="Gotham Book" charset="0"/>
                <a:cs typeface="Gotham Book" charset="0"/>
              </a:rPr>
              <a:t>CONFIDENTIAL</a:t>
            </a:r>
          </a:p>
        </p:txBody>
      </p:sp>
    </p:spTree>
    <p:extLst>
      <p:ext uri="{BB962C8B-B14F-4D97-AF65-F5344CB8AC3E}">
        <p14:creationId xmlns:p14="http://schemas.microsoft.com/office/powerpoint/2010/main" val="688944316"/>
      </p:ext>
    </p:extLst>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tx" preserve="1">
  <p:cSld name="1_R1 White Side Title  copy">
    <p:bg>
      <p:bgPr>
        <a:solidFill>
          <a:srgbClr val="FFFFFF"/>
        </a:solidFill>
        <a:effectLst/>
      </p:bgPr>
    </p:bg>
    <p:spTree>
      <p:nvGrpSpPr>
        <p:cNvPr id="1" name=""/>
        <p:cNvGrpSpPr/>
        <p:nvPr/>
      </p:nvGrpSpPr>
      <p:grpSpPr>
        <a:xfrm>
          <a:off x="0" y="0"/>
          <a:ext cx="0" cy="0"/>
          <a:chOff x="0" y="0"/>
          <a:chExt cx="0" cy="0"/>
        </a:xfrm>
      </p:grpSpPr>
      <p:pic>
        <p:nvPicPr>
          <p:cNvPr id="116" name="pasted-image.pdf"/>
          <p:cNvPicPr>
            <a:picLocks noChangeAspect="1"/>
          </p:cNvPicPr>
          <p:nvPr/>
        </p:nvPicPr>
        <p:blipFill>
          <a:blip r:embed="rId2">
            <a:alphaModFix amt="19823"/>
          </a:blip>
          <a:stretch>
            <a:fillRect/>
          </a:stretch>
        </p:blipFill>
        <p:spPr>
          <a:xfrm>
            <a:off x="21718874" y="545105"/>
            <a:ext cx="2927803" cy="2936076"/>
          </a:xfrm>
          <a:prstGeom prst="rect">
            <a:avLst/>
          </a:prstGeom>
          <a:ln w="12700">
            <a:miter lim="400000"/>
          </a:ln>
        </p:spPr>
      </p:pic>
      <p:sp>
        <p:nvSpPr>
          <p:cNvPr id="117" name="Shape 117"/>
          <p:cNvSpPr>
            <a:spLocks noGrp="1"/>
          </p:cNvSpPr>
          <p:nvPr>
            <p:ph type="body" idx="1"/>
          </p:nvPr>
        </p:nvSpPr>
        <p:spPr>
          <a:xfrm>
            <a:off x="1150757" y="3434655"/>
            <a:ext cx="22671467" cy="6838356"/>
          </a:xfrm>
          <a:prstGeom prst="rect">
            <a:avLst/>
          </a:prstGeom>
        </p:spPr>
        <p:txBody>
          <a:bodyPr anchor="t"/>
          <a:lstStyle>
            <a:lvl1pPr marL="497507" indent="-497507">
              <a:lnSpc>
                <a:spcPts val="10500"/>
              </a:lnSpc>
              <a:spcBef>
                <a:spcPts val="0"/>
              </a:spcBef>
              <a:defRPr sz="7600">
                <a:solidFill>
                  <a:srgbClr val="797979"/>
                </a:solidFill>
                <a:latin typeface="Gotham Medium" pitchFamily="2" charset="0"/>
                <a:ea typeface="Gotham Medium" pitchFamily="2" charset="0"/>
                <a:cs typeface="Gotham Medium" pitchFamily="2" charset="0"/>
                <a:sym typeface="Gotham Medium"/>
              </a:defRPr>
            </a:lvl1pPr>
            <a:lvl2pPr marL="1132507" indent="-497507">
              <a:lnSpc>
                <a:spcPts val="9400"/>
              </a:lnSpc>
              <a:spcBef>
                <a:spcPts val="0"/>
              </a:spcBef>
              <a:defRPr sz="6700">
                <a:solidFill>
                  <a:srgbClr val="797979"/>
                </a:solidFill>
                <a:latin typeface="Gotham Medium" pitchFamily="2" charset="0"/>
                <a:ea typeface="Gotham Medium" pitchFamily="2" charset="0"/>
                <a:cs typeface="Gotham Medium" pitchFamily="2" charset="0"/>
                <a:sym typeface="Gotham Medium"/>
              </a:defRPr>
            </a:lvl2pPr>
            <a:lvl3pPr marL="1767507" indent="-497507">
              <a:lnSpc>
                <a:spcPts val="8200"/>
              </a:lnSpc>
              <a:spcBef>
                <a:spcPts val="0"/>
              </a:spcBef>
              <a:defRPr sz="5700">
                <a:solidFill>
                  <a:srgbClr val="797979"/>
                </a:solidFill>
                <a:latin typeface="Gotham Medium" pitchFamily="2" charset="0"/>
                <a:ea typeface="Gotham Medium" pitchFamily="2" charset="0"/>
                <a:cs typeface="Gotham Medium" pitchFamily="2" charset="0"/>
                <a:sym typeface="Gotham Medium"/>
              </a:defRPr>
            </a:lvl3pPr>
            <a:lvl4pPr marL="2402507" indent="-497507">
              <a:lnSpc>
                <a:spcPts val="7400"/>
              </a:lnSpc>
              <a:spcBef>
                <a:spcPts val="0"/>
              </a:spcBef>
              <a:defRPr sz="5000">
                <a:solidFill>
                  <a:srgbClr val="797979"/>
                </a:solidFill>
                <a:latin typeface="Gotham Medium" pitchFamily="2" charset="0"/>
                <a:ea typeface="Gotham Medium" pitchFamily="2" charset="0"/>
                <a:cs typeface="Gotham Medium" pitchFamily="2" charset="0"/>
                <a:sym typeface="Gotham Medium"/>
              </a:defRPr>
            </a:lvl4pPr>
            <a:lvl5pPr marL="3037507" indent="-497507">
              <a:lnSpc>
                <a:spcPts val="7400"/>
              </a:lnSpc>
              <a:spcBef>
                <a:spcPts val="0"/>
              </a:spcBef>
              <a:defRPr sz="5000">
                <a:solidFill>
                  <a:srgbClr val="797979"/>
                </a:solidFill>
                <a:latin typeface="Gotham Medium" pitchFamily="2" charset="0"/>
                <a:ea typeface="Gotham Medium" pitchFamily="2" charset="0"/>
                <a:cs typeface="Gotham Medium" pitchFamily="2" charset="0"/>
                <a:sym typeface="Gotham Medium"/>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dirty="0"/>
          </a:p>
        </p:txBody>
      </p:sp>
      <p:sp>
        <p:nvSpPr>
          <p:cNvPr id="118" name="Shape 118"/>
          <p:cNvSpPr>
            <a:spLocks noGrp="1"/>
          </p:cNvSpPr>
          <p:nvPr>
            <p:ph type="body" sz="quarter" idx="13"/>
          </p:nvPr>
        </p:nvSpPr>
        <p:spPr>
          <a:xfrm>
            <a:off x="1150757" y="1173307"/>
            <a:ext cx="22671467" cy="3120854"/>
          </a:xfrm>
          <a:prstGeom prst="rect">
            <a:avLst/>
          </a:prstGeom>
        </p:spPr>
        <p:txBody>
          <a:bodyPr anchor="t">
            <a:spAutoFit/>
          </a:bodyPr>
          <a:lstStyle>
            <a:lvl1pPr>
              <a:defRPr b="1" i="0">
                <a:latin typeface="Gotham Bold" pitchFamily="2" charset="0"/>
                <a:cs typeface="Gotham Bold" pitchFamily="2" charset="0"/>
              </a:defRPr>
            </a:lvl1pPr>
          </a:lstStyle>
          <a:p>
            <a:pPr marL="0" lvl="0" indent="0">
              <a:lnSpc>
                <a:spcPct val="80000"/>
              </a:lnSpc>
              <a:spcBef>
                <a:spcPts val="0"/>
              </a:spcBef>
              <a:buSzTx/>
              <a:buNone/>
              <a:defRPr sz="12300">
                <a:solidFill>
                  <a:srgbClr val="797979"/>
                </a:solidFill>
                <a:latin typeface="Gotham Medium"/>
                <a:ea typeface="Gotham Medium"/>
                <a:cs typeface="Gotham Medium"/>
                <a:sym typeface="Gotham Medium"/>
              </a:defRPr>
            </a:pPr>
            <a:r>
              <a:rPr lang="en-US" dirty="0"/>
              <a:t>Click to edit Master text styles</a:t>
            </a:r>
          </a:p>
        </p:txBody>
      </p:sp>
      <p:sp>
        <p:nvSpPr>
          <p:cNvPr id="9" name="Slide Number Placeholder 1"/>
          <p:cNvSpPr>
            <a:spLocks noGrp="1"/>
          </p:cNvSpPr>
          <p:nvPr>
            <p:ph type="sldNum" sz="quarter" idx="4"/>
          </p:nvPr>
        </p:nvSpPr>
        <p:spPr>
          <a:xfrm>
            <a:off x="22762029" y="12573000"/>
            <a:ext cx="1121228" cy="804635"/>
          </a:xfrm>
          <a:prstGeom prst="rect">
            <a:avLst/>
          </a:prstGeom>
        </p:spPr>
        <p:txBody>
          <a:bodyPr vert="horz" lIns="91440" tIns="45720" rIns="91440" bIns="45720" rtlCol="0" anchor="ctr"/>
          <a:lstStyle>
            <a:lvl1pPr algn="r">
              <a:defRPr sz="2000">
                <a:solidFill>
                  <a:schemeClr val="tx1">
                    <a:tint val="75000"/>
                  </a:schemeClr>
                </a:solidFill>
              </a:defRPr>
            </a:lvl1pPr>
          </a:lstStyle>
          <a:p>
            <a:fld id="{925678A3-FD44-6144-9DA1-59A5AB5AEACF}" type="slidenum">
              <a:rPr lang="en-US" smtClean="0"/>
              <a:pPr/>
              <a:t>‹#›</a:t>
            </a:fld>
            <a:endParaRPr lang="en-US" dirty="0"/>
          </a:p>
        </p:txBody>
      </p:sp>
      <p:sp>
        <p:nvSpPr>
          <p:cNvPr id="10" name="Shape 64">
            <a:extLst>
              <a:ext uri="{FF2B5EF4-FFF2-40B4-BE49-F238E27FC236}">
                <a16:creationId xmlns:a16="http://schemas.microsoft.com/office/drawing/2014/main" id="{64480622-9495-3F44-A980-6DE14B566707}"/>
              </a:ext>
            </a:extLst>
          </p:cNvPr>
          <p:cNvSpPr/>
          <p:nvPr userDrawn="1"/>
        </p:nvSpPr>
        <p:spPr>
          <a:xfrm>
            <a:off x="282321" y="12923008"/>
            <a:ext cx="767839" cy="356508"/>
          </a:xfrm>
          <a:prstGeom prst="rect">
            <a:avLst/>
          </a:prstGeom>
          <a:ln w="12700">
            <a:miter lim="400000"/>
          </a:ln>
          <a:extLst>
            <a:ext uri="{C572A759-6A51-4108-AA02-DFA0A04FC94B}">
              <ma14:wrappingTextBoxFlag xmlns="" xmlns:ma14="http://schemas.microsoft.com/office/mac/drawingml/2011/main" val="1"/>
            </a:ext>
          </a:extLst>
        </p:spPr>
        <p:txBody>
          <a:bodyPr wrap="none" lIns="50800" tIns="50800" rIns="50800" bIns="50800" anchor="ctr">
            <a:spAutoFit/>
          </a:bodyPr>
          <a:lstStyle>
            <a:lvl1pPr algn="l">
              <a:defRPr sz="1650">
                <a:solidFill>
                  <a:srgbClr val="64746C"/>
                </a:solidFill>
                <a:latin typeface="Helvetica"/>
                <a:ea typeface="Helvetica"/>
                <a:cs typeface="Helvetica"/>
                <a:sym typeface="Helvetica"/>
              </a:defRPr>
            </a:lvl1pPr>
          </a:lstStyle>
          <a:p>
            <a:r>
              <a:rPr dirty="0">
                <a:latin typeface="Gotham Book" charset="0"/>
                <a:ea typeface="Gotham Book" charset="0"/>
                <a:cs typeface="Gotham Book" charset="0"/>
              </a:rPr>
              <a:t>©201</a:t>
            </a:r>
            <a:r>
              <a:rPr lang="en-US" dirty="0">
                <a:latin typeface="Gotham Book" charset="0"/>
                <a:ea typeface="Gotham Book" charset="0"/>
                <a:cs typeface="Gotham Book" charset="0"/>
              </a:rPr>
              <a:t>9</a:t>
            </a:r>
            <a:endParaRPr dirty="0">
              <a:latin typeface="Gotham Book" charset="0"/>
              <a:ea typeface="Gotham Book" charset="0"/>
              <a:cs typeface="Gotham Book" charset="0"/>
            </a:endParaRPr>
          </a:p>
        </p:txBody>
      </p:sp>
      <p:pic>
        <p:nvPicPr>
          <p:cNvPr id="11" name="pasted-image.pdf">
            <a:extLst>
              <a:ext uri="{FF2B5EF4-FFF2-40B4-BE49-F238E27FC236}">
                <a16:creationId xmlns:a16="http://schemas.microsoft.com/office/drawing/2014/main" id="{4B2D15A0-8CC2-7D49-BFD7-4FFEC72AD427}"/>
              </a:ext>
            </a:extLst>
          </p:cNvPr>
          <p:cNvPicPr>
            <a:picLocks noChangeAspect="1"/>
          </p:cNvPicPr>
          <p:nvPr userDrawn="1"/>
        </p:nvPicPr>
        <p:blipFill>
          <a:blip r:embed="rId3"/>
          <a:stretch>
            <a:fillRect/>
          </a:stretch>
        </p:blipFill>
        <p:spPr>
          <a:xfrm>
            <a:off x="1296671" y="12792399"/>
            <a:ext cx="683258" cy="622342"/>
          </a:xfrm>
          <a:prstGeom prst="rect">
            <a:avLst/>
          </a:prstGeom>
          <a:ln w="12700">
            <a:miter lim="400000"/>
          </a:ln>
        </p:spPr>
      </p:pic>
      <p:sp>
        <p:nvSpPr>
          <p:cNvPr id="12" name="Shape 67">
            <a:extLst>
              <a:ext uri="{FF2B5EF4-FFF2-40B4-BE49-F238E27FC236}">
                <a16:creationId xmlns:a16="http://schemas.microsoft.com/office/drawing/2014/main" id="{A27D2608-F947-654B-8DE8-16736364A67E}"/>
              </a:ext>
            </a:extLst>
          </p:cNvPr>
          <p:cNvSpPr/>
          <p:nvPr userDrawn="1"/>
        </p:nvSpPr>
        <p:spPr>
          <a:xfrm>
            <a:off x="2209228" y="12938017"/>
            <a:ext cx="1774525" cy="356508"/>
          </a:xfrm>
          <a:prstGeom prst="rect">
            <a:avLst/>
          </a:prstGeom>
          <a:ln w="12700">
            <a:miter lim="400000"/>
          </a:ln>
          <a:extLst>
            <a:ext uri="{C572A759-6A51-4108-AA02-DFA0A04FC94B}">
              <ma14:wrappingTextBoxFlag xmlns="" xmlns:ma14="http://schemas.microsoft.com/office/mac/drawingml/2011/main" val="1"/>
            </a:ext>
          </a:extLst>
        </p:spPr>
        <p:txBody>
          <a:bodyPr wrap="none" lIns="50800" tIns="50800" rIns="50800" bIns="50800" anchor="ctr">
            <a:spAutoFit/>
          </a:bodyPr>
          <a:lstStyle>
            <a:lvl1pPr>
              <a:defRPr sz="1650" b="1">
                <a:solidFill>
                  <a:srgbClr val="64746C"/>
                </a:solidFill>
              </a:defRPr>
            </a:lvl1pPr>
          </a:lstStyle>
          <a:p>
            <a:pPr>
              <a:defRPr b="0"/>
            </a:pPr>
            <a:r>
              <a:rPr b="1" dirty="0">
                <a:latin typeface="Gotham Book" charset="0"/>
                <a:ea typeface="Gotham Book" charset="0"/>
                <a:cs typeface="Gotham Book" charset="0"/>
              </a:rPr>
              <a:t>CONFIDENTIAL</a:t>
            </a:r>
          </a:p>
        </p:txBody>
      </p:sp>
    </p:spTree>
    <p:extLst>
      <p:ext uri="{BB962C8B-B14F-4D97-AF65-F5344CB8AC3E}">
        <p14:creationId xmlns:p14="http://schemas.microsoft.com/office/powerpoint/2010/main" val="3526529108"/>
      </p:ext>
    </p:extLst>
  </p:cSld>
  <p:clrMapOvr>
    <a:masterClrMapping/>
  </p:clrMapOvr>
  <p:transition spd="med"/>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R1 TItle &amp; Bullets ">
    <p:bg>
      <p:bgPr>
        <a:solidFill>
          <a:srgbClr val="FFFFFF"/>
        </a:solidFill>
        <a:effectLst/>
      </p:bgPr>
    </p:bg>
    <p:spTree>
      <p:nvGrpSpPr>
        <p:cNvPr id="1" name=""/>
        <p:cNvGrpSpPr/>
        <p:nvPr/>
      </p:nvGrpSpPr>
      <p:grpSpPr>
        <a:xfrm>
          <a:off x="0" y="0"/>
          <a:ext cx="0" cy="0"/>
          <a:chOff x="0" y="0"/>
          <a:chExt cx="0" cy="0"/>
        </a:xfrm>
      </p:grpSpPr>
      <p:pic>
        <p:nvPicPr>
          <p:cNvPr id="52" name="pasted-image.pdf"/>
          <p:cNvPicPr>
            <a:picLocks noChangeAspect="1"/>
          </p:cNvPicPr>
          <p:nvPr/>
        </p:nvPicPr>
        <p:blipFill>
          <a:blip r:embed="rId2">
            <a:alphaModFix amt="19823"/>
          </a:blip>
          <a:stretch>
            <a:fillRect/>
          </a:stretch>
        </p:blipFill>
        <p:spPr>
          <a:xfrm>
            <a:off x="21718874" y="545105"/>
            <a:ext cx="2927803" cy="2936076"/>
          </a:xfrm>
          <a:prstGeom prst="rect">
            <a:avLst/>
          </a:prstGeom>
          <a:ln w="12700">
            <a:miter lim="400000"/>
          </a:ln>
        </p:spPr>
      </p:pic>
      <p:sp>
        <p:nvSpPr>
          <p:cNvPr id="54" name="Shape 54"/>
          <p:cNvSpPr>
            <a:spLocks noGrp="1"/>
          </p:cNvSpPr>
          <p:nvPr>
            <p:ph type="body" idx="1"/>
          </p:nvPr>
        </p:nvSpPr>
        <p:spPr>
          <a:xfrm>
            <a:off x="1150757" y="3434655"/>
            <a:ext cx="22671467" cy="6838356"/>
          </a:xfrm>
          <a:prstGeom prst="rect">
            <a:avLst/>
          </a:prstGeom>
        </p:spPr>
        <p:txBody>
          <a:bodyPr anchor="t"/>
          <a:lstStyle>
            <a:lvl1pPr marL="497507" indent="-497507">
              <a:lnSpc>
                <a:spcPts val="10500"/>
              </a:lnSpc>
              <a:spcBef>
                <a:spcPts val="0"/>
              </a:spcBef>
              <a:defRPr sz="7600">
                <a:solidFill>
                  <a:srgbClr val="797979"/>
                </a:solidFill>
                <a:latin typeface="Gotham Medium" pitchFamily="2" charset="0"/>
                <a:ea typeface="Gotham Medium" pitchFamily="2" charset="0"/>
                <a:cs typeface="Gotham Medium" pitchFamily="2" charset="0"/>
                <a:sym typeface="Gotham Medium"/>
              </a:defRPr>
            </a:lvl1pPr>
            <a:lvl2pPr marL="1132507" indent="-497507">
              <a:lnSpc>
                <a:spcPts val="9400"/>
              </a:lnSpc>
              <a:spcBef>
                <a:spcPts val="0"/>
              </a:spcBef>
              <a:defRPr sz="6700">
                <a:solidFill>
                  <a:srgbClr val="797979"/>
                </a:solidFill>
                <a:latin typeface="Gotham Medium" pitchFamily="2" charset="0"/>
                <a:ea typeface="Gotham Medium" pitchFamily="2" charset="0"/>
                <a:cs typeface="Gotham Medium" pitchFamily="2" charset="0"/>
                <a:sym typeface="Gotham Medium"/>
              </a:defRPr>
            </a:lvl2pPr>
            <a:lvl3pPr marL="1767507" indent="-497507">
              <a:lnSpc>
                <a:spcPts val="8200"/>
              </a:lnSpc>
              <a:spcBef>
                <a:spcPts val="0"/>
              </a:spcBef>
              <a:defRPr sz="5700">
                <a:solidFill>
                  <a:srgbClr val="797979"/>
                </a:solidFill>
                <a:latin typeface="Gotham Medium" pitchFamily="2" charset="0"/>
                <a:ea typeface="Gotham Medium" pitchFamily="2" charset="0"/>
                <a:cs typeface="Gotham Medium" pitchFamily="2" charset="0"/>
                <a:sym typeface="Gotham Medium"/>
              </a:defRPr>
            </a:lvl3pPr>
            <a:lvl4pPr marL="2402507" indent="-497507">
              <a:lnSpc>
                <a:spcPts val="7400"/>
              </a:lnSpc>
              <a:spcBef>
                <a:spcPts val="0"/>
              </a:spcBef>
              <a:defRPr sz="5000">
                <a:solidFill>
                  <a:srgbClr val="797979"/>
                </a:solidFill>
                <a:latin typeface="Gotham Medium" pitchFamily="2" charset="0"/>
                <a:ea typeface="Gotham Medium" pitchFamily="2" charset="0"/>
                <a:cs typeface="Gotham Medium" pitchFamily="2" charset="0"/>
                <a:sym typeface="Gotham Medium"/>
              </a:defRPr>
            </a:lvl4pPr>
            <a:lvl5pPr marL="3037507" indent="-497507">
              <a:lnSpc>
                <a:spcPts val="7400"/>
              </a:lnSpc>
              <a:spcBef>
                <a:spcPts val="0"/>
              </a:spcBef>
              <a:defRPr sz="5000">
                <a:solidFill>
                  <a:srgbClr val="797979"/>
                </a:solidFill>
                <a:latin typeface="Gotham Medium" pitchFamily="2" charset="0"/>
                <a:ea typeface="Gotham Medium" pitchFamily="2" charset="0"/>
                <a:cs typeface="Gotham Medium" pitchFamily="2" charset="0"/>
                <a:sym typeface="Gotham Medium"/>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dirty="0"/>
          </a:p>
        </p:txBody>
      </p:sp>
      <p:sp>
        <p:nvSpPr>
          <p:cNvPr id="8" name="Slide Number Placeholder 1"/>
          <p:cNvSpPr>
            <a:spLocks noGrp="1"/>
          </p:cNvSpPr>
          <p:nvPr>
            <p:ph type="sldNum" sz="quarter" idx="4"/>
          </p:nvPr>
        </p:nvSpPr>
        <p:spPr>
          <a:xfrm>
            <a:off x="22762029" y="12573000"/>
            <a:ext cx="1121228" cy="804635"/>
          </a:xfrm>
          <a:prstGeom prst="rect">
            <a:avLst/>
          </a:prstGeom>
        </p:spPr>
        <p:txBody>
          <a:bodyPr vert="horz" lIns="91440" tIns="45720" rIns="91440" bIns="45720" rtlCol="0" anchor="ctr"/>
          <a:lstStyle>
            <a:lvl1pPr algn="r">
              <a:defRPr sz="2000">
                <a:solidFill>
                  <a:schemeClr val="tx1">
                    <a:tint val="75000"/>
                  </a:schemeClr>
                </a:solidFill>
              </a:defRPr>
            </a:lvl1pPr>
          </a:lstStyle>
          <a:p>
            <a:fld id="{925678A3-FD44-6144-9DA1-59A5AB5AEACF}" type="slidenum">
              <a:rPr lang="en-US" smtClean="0"/>
              <a:pPr/>
              <a:t>‹#›</a:t>
            </a:fld>
            <a:endParaRPr lang="en-US" dirty="0"/>
          </a:p>
        </p:txBody>
      </p:sp>
      <p:sp>
        <p:nvSpPr>
          <p:cNvPr id="13" name="Shape 118"/>
          <p:cNvSpPr>
            <a:spLocks noGrp="1"/>
          </p:cNvSpPr>
          <p:nvPr>
            <p:ph type="body" sz="quarter" idx="13"/>
          </p:nvPr>
        </p:nvSpPr>
        <p:spPr>
          <a:xfrm>
            <a:off x="1150757" y="1173307"/>
            <a:ext cx="22671467" cy="3120854"/>
          </a:xfrm>
          <a:prstGeom prst="rect">
            <a:avLst/>
          </a:prstGeom>
        </p:spPr>
        <p:txBody>
          <a:bodyPr anchor="t">
            <a:spAutoFit/>
          </a:bodyPr>
          <a:lstStyle>
            <a:lvl1pPr>
              <a:defRPr b="1" i="0">
                <a:latin typeface="Gotham Bold" pitchFamily="2" charset="0"/>
                <a:cs typeface="Gotham Bold" pitchFamily="2" charset="0"/>
              </a:defRPr>
            </a:lvl1pPr>
          </a:lstStyle>
          <a:p>
            <a:pPr marL="0" lvl="0" indent="0">
              <a:lnSpc>
                <a:spcPct val="80000"/>
              </a:lnSpc>
              <a:spcBef>
                <a:spcPts val="0"/>
              </a:spcBef>
              <a:buSzTx/>
              <a:buNone/>
              <a:defRPr sz="12300">
                <a:solidFill>
                  <a:srgbClr val="797979"/>
                </a:solidFill>
                <a:latin typeface="Gotham Medium"/>
                <a:ea typeface="Gotham Medium"/>
                <a:cs typeface="Gotham Medium"/>
                <a:sym typeface="Gotham Medium"/>
              </a:defRPr>
            </a:pPr>
            <a:r>
              <a:rPr lang="en-US" dirty="0"/>
              <a:t>Click to edit Master text styles</a:t>
            </a:r>
          </a:p>
        </p:txBody>
      </p:sp>
      <p:sp>
        <p:nvSpPr>
          <p:cNvPr id="12" name="Shape 64">
            <a:extLst>
              <a:ext uri="{FF2B5EF4-FFF2-40B4-BE49-F238E27FC236}">
                <a16:creationId xmlns:a16="http://schemas.microsoft.com/office/drawing/2014/main" id="{CA5DDF41-240B-9140-B51E-FAB9C45104FC}"/>
              </a:ext>
            </a:extLst>
          </p:cNvPr>
          <p:cNvSpPr/>
          <p:nvPr userDrawn="1"/>
        </p:nvSpPr>
        <p:spPr>
          <a:xfrm>
            <a:off x="282321" y="12923008"/>
            <a:ext cx="767839" cy="356508"/>
          </a:xfrm>
          <a:prstGeom prst="rect">
            <a:avLst/>
          </a:prstGeom>
          <a:ln w="12700">
            <a:miter lim="400000"/>
          </a:ln>
          <a:extLst>
            <a:ext uri="{C572A759-6A51-4108-AA02-DFA0A04FC94B}">
              <ma14:wrappingTextBoxFlag xmlns="" xmlns:ma14="http://schemas.microsoft.com/office/mac/drawingml/2011/main" val="1"/>
            </a:ext>
          </a:extLst>
        </p:spPr>
        <p:txBody>
          <a:bodyPr wrap="none" lIns="50800" tIns="50800" rIns="50800" bIns="50800" anchor="ctr">
            <a:spAutoFit/>
          </a:bodyPr>
          <a:lstStyle>
            <a:lvl1pPr algn="l">
              <a:defRPr sz="1650">
                <a:solidFill>
                  <a:srgbClr val="64746C"/>
                </a:solidFill>
                <a:latin typeface="Helvetica"/>
                <a:ea typeface="Helvetica"/>
                <a:cs typeface="Helvetica"/>
                <a:sym typeface="Helvetica"/>
              </a:defRPr>
            </a:lvl1pPr>
          </a:lstStyle>
          <a:p>
            <a:r>
              <a:rPr dirty="0">
                <a:latin typeface="Gotham Book" charset="0"/>
                <a:ea typeface="Gotham Book" charset="0"/>
                <a:cs typeface="Gotham Book" charset="0"/>
              </a:rPr>
              <a:t>©201</a:t>
            </a:r>
            <a:r>
              <a:rPr lang="en-US" dirty="0">
                <a:latin typeface="Gotham Book" charset="0"/>
                <a:ea typeface="Gotham Book" charset="0"/>
                <a:cs typeface="Gotham Book" charset="0"/>
              </a:rPr>
              <a:t>9</a:t>
            </a:r>
            <a:endParaRPr dirty="0">
              <a:latin typeface="Gotham Book" charset="0"/>
              <a:ea typeface="Gotham Book" charset="0"/>
              <a:cs typeface="Gotham Book" charset="0"/>
            </a:endParaRPr>
          </a:p>
        </p:txBody>
      </p:sp>
      <p:pic>
        <p:nvPicPr>
          <p:cNvPr id="14" name="pasted-image.pdf">
            <a:extLst>
              <a:ext uri="{FF2B5EF4-FFF2-40B4-BE49-F238E27FC236}">
                <a16:creationId xmlns:a16="http://schemas.microsoft.com/office/drawing/2014/main" id="{01E1CF32-BD02-7F4B-8634-69854449F65D}"/>
              </a:ext>
            </a:extLst>
          </p:cNvPr>
          <p:cNvPicPr>
            <a:picLocks noChangeAspect="1"/>
          </p:cNvPicPr>
          <p:nvPr userDrawn="1"/>
        </p:nvPicPr>
        <p:blipFill>
          <a:blip r:embed="rId3"/>
          <a:stretch>
            <a:fillRect/>
          </a:stretch>
        </p:blipFill>
        <p:spPr>
          <a:xfrm>
            <a:off x="1296671" y="12792399"/>
            <a:ext cx="683258" cy="622342"/>
          </a:xfrm>
          <a:prstGeom prst="rect">
            <a:avLst/>
          </a:prstGeom>
          <a:ln w="12700">
            <a:miter lim="400000"/>
          </a:ln>
        </p:spPr>
      </p:pic>
      <p:sp>
        <p:nvSpPr>
          <p:cNvPr id="15" name="Shape 67">
            <a:extLst>
              <a:ext uri="{FF2B5EF4-FFF2-40B4-BE49-F238E27FC236}">
                <a16:creationId xmlns:a16="http://schemas.microsoft.com/office/drawing/2014/main" id="{24086CCB-E825-DA43-9007-83E77AF1F433}"/>
              </a:ext>
            </a:extLst>
          </p:cNvPr>
          <p:cNvSpPr/>
          <p:nvPr userDrawn="1"/>
        </p:nvSpPr>
        <p:spPr>
          <a:xfrm>
            <a:off x="2209228" y="12938017"/>
            <a:ext cx="1774525" cy="356508"/>
          </a:xfrm>
          <a:prstGeom prst="rect">
            <a:avLst/>
          </a:prstGeom>
          <a:ln w="12700">
            <a:miter lim="400000"/>
          </a:ln>
          <a:extLst>
            <a:ext uri="{C572A759-6A51-4108-AA02-DFA0A04FC94B}">
              <ma14:wrappingTextBoxFlag xmlns="" xmlns:ma14="http://schemas.microsoft.com/office/mac/drawingml/2011/main" val="1"/>
            </a:ext>
          </a:extLst>
        </p:spPr>
        <p:txBody>
          <a:bodyPr wrap="none" lIns="50800" tIns="50800" rIns="50800" bIns="50800" anchor="ctr">
            <a:spAutoFit/>
          </a:bodyPr>
          <a:lstStyle>
            <a:lvl1pPr>
              <a:defRPr sz="1650" b="1">
                <a:solidFill>
                  <a:srgbClr val="64746C"/>
                </a:solidFill>
              </a:defRPr>
            </a:lvl1pPr>
          </a:lstStyle>
          <a:p>
            <a:pPr>
              <a:defRPr b="0"/>
            </a:pPr>
            <a:r>
              <a:rPr b="1" dirty="0">
                <a:latin typeface="Gotham Book" charset="0"/>
                <a:ea typeface="Gotham Book" charset="0"/>
                <a:cs typeface="Gotham Book" charset="0"/>
              </a:rPr>
              <a:t>CONFIDENTIAL</a:t>
            </a:r>
          </a:p>
        </p:txBody>
      </p:sp>
    </p:spTree>
    <p:extLst>
      <p:ext uri="{BB962C8B-B14F-4D97-AF65-F5344CB8AC3E}">
        <p14:creationId xmlns:p14="http://schemas.microsoft.com/office/powerpoint/2010/main" val="1104263351"/>
      </p:ext>
    </p:extLst>
  </p:cSld>
  <p:clrMapOvr>
    <a:masterClrMapping/>
  </p:clrMapOvr>
  <p:transition spd="med"/>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x" preserve="1">
  <p:cSld name="R1 Blank">
    <p:bg>
      <p:bgPr>
        <a:solidFill>
          <a:srgbClr val="FFFFFF"/>
        </a:solidFill>
        <a:effectLst/>
      </p:bgPr>
    </p:bg>
    <p:spTree>
      <p:nvGrpSpPr>
        <p:cNvPr id="1" name=""/>
        <p:cNvGrpSpPr/>
        <p:nvPr/>
      </p:nvGrpSpPr>
      <p:grpSpPr>
        <a:xfrm>
          <a:off x="0" y="0"/>
          <a:ext cx="0" cy="0"/>
          <a:chOff x="0" y="0"/>
          <a:chExt cx="0" cy="0"/>
        </a:xfrm>
      </p:grpSpPr>
      <p:pic>
        <p:nvPicPr>
          <p:cNvPr id="65" name="pasted-image.pdf"/>
          <p:cNvPicPr>
            <a:picLocks noChangeAspect="1"/>
          </p:cNvPicPr>
          <p:nvPr/>
        </p:nvPicPr>
        <p:blipFill>
          <a:blip r:embed="rId2">
            <a:alphaModFix amt="19823"/>
          </a:blip>
          <a:stretch>
            <a:fillRect/>
          </a:stretch>
        </p:blipFill>
        <p:spPr>
          <a:xfrm>
            <a:off x="21718874" y="545105"/>
            <a:ext cx="2927803" cy="2936076"/>
          </a:xfrm>
          <a:prstGeom prst="rect">
            <a:avLst/>
          </a:prstGeom>
          <a:ln w="12700">
            <a:miter lim="400000"/>
          </a:ln>
        </p:spPr>
      </p:pic>
      <p:sp>
        <p:nvSpPr>
          <p:cNvPr id="3" name="Slide Number Placeholder 1"/>
          <p:cNvSpPr>
            <a:spLocks noGrp="1"/>
          </p:cNvSpPr>
          <p:nvPr>
            <p:ph type="sldNum" sz="quarter" idx="4"/>
          </p:nvPr>
        </p:nvSpPr>
        <p:spPr>
          <a:xfrm>
            <a:off x="22762029" y="12540343"/>
            <a:ext cx="1121228" cy="804635"/>
          </a:xfrm>
          <a:prstGeom prst="rect">
            <a:avLst/>
          </a:prstGeom>
        </p:spPr>
        <p:txBody>
          <a:bodyPr vert="horz" lIns="91440" tIns="45720" rIns="91440" bIns="45720" rtlCol="0" anchor="ctr"/>
          <a:lstStyle>
            <a:lvl1pPr algn="r">
              <a:defRPr sz="2000">
                <a:solidFill>
                  <a:schemeClr val="tx1">
                    <a:tint val="75000"/>
                  </a:schemeClr>
                </a:solidFill>
              </a:defRPr>
            </a:lvl1pPr>
          </a:lstStyle>
          <a:p>
            <a:fld id="{925678A3-FD44-6144-9DA1-59A5AB5AEACF}" type="slidenum">
              <a:rPr lang="en-US" smtClean="0"/>
              <a:pPr/>
              <a:t>‹#›</a:t>
            </a:fld>
            <a:endParaRPr lang="en-US" dirty="0"/>
          </a:p>
        </p:txBody>
      </p:sp>
    </p:spTree>
    <p:extLst>
      <p:ext uri="{BB962C8B-B14F-4D97-AF65-F5344CB8AC3E}">
        <p14:creationId xmlns:p14="http://schemas.microsoft.com/office/powerpoint/2010/main" val="921030272"/>
      </p:ext>
    </p:extLst>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x" preserve="1">
  <p:cSld name="Statement">
    <p:bg>
      <p:bgPr>
        <a:solidFill>
          <a:srgbClr val="02519A"/>
        </a:solidFill>
        <a:effectLst/>
      </p:bgPr>
    </p:bg>
    <p:spTree>
      <p:nvGrpSpPr>
        <p:cNvPr id="1" name=""/>
        <p:cNvGrpSpPr/>
        <p:nvPr/>
      </p:nvGrpSpPr>
      <p:grpSpPr>
        <a:xfrm>
          <a:off x="0" y="0"/>
          <a:ext cx="0" cy="0"/>
          <a:chOff x="0" y="0"/>
          <a:chExt cx="0" cy="0"/>
        </a:xfrm>
      </p:grpSpPr>
      <p:sp>
        <p:nvSpPr>
          <p:cNvPr id="6" name="Slide Number Placeholder 1"/>
          <p:cNvSpPr>
            <a:spLocks noGrp="1"/>
          </p:cNvSpPr>
          <p:nvPr>
            <p:ph type="sldNum" sz="quarter" idx="4"/>
          </p:nvPr>
        </p:nvSpPr>
        <p:spPr>
          <a:xfrm>
            <a:off x="22762029" y="12540343"/>
            <a:ext cx="1121228" cy="804635"/>
          </a:xfrm>
          <a:prstGeom prst="rect">
            <a:avLst/>
          </a:prstGeom>
        </p:spPr>
        <p:txBody>
          <a:bodyPr vert="horz" lIns="91440" tIns="45720" rIns="91440" bIns="45720" rtlCol="0" anchor="ctr"/>
          <a:lstStyle>
            <a:lvl1pPr algn="r">
              <a:defRPr sz="2000">
                <a:solidFill>
                  <a:schemeClr val="bg1"/>
                </a:solidFill>
              </a:defRPr>
            </a:lvl1pPr>
          </a:lstStyle>
          <a:p>
            <a:fld id="{925678A3-FD44-6144-9DA1-59A5AB5AEACF}" type="slidenum">
              <a:rPr lang="en-US" smtClean="0"/>
              <a:pPr/>
              <a:t>‹#›</a:t>
            </a:fld>
            <a:endParaRPr lang="en-US" dirty="0"/>
          </a:p>
        </p:txBody>
      </p:sp>
      <p:grpSp>
        <p:nvGrpSpPr>
          <p:cNvPr id="7" name="Group 35">
            <a:extLst>
              <a:ext uri="{FF2B5EF4-FFF2-40B4-BE49-F238E27FC236}">
                <a16:creationId xmlns:a16="http://schemas.microsoft.com/office/drawing/2014/main" id="{63F5DEE7-187E-C841-BABD-8016336CF26B}"/>
              </a:ext>
            </a:extLst>
          </p:cNvPr>
          <p:cNvGrpSpPr/>
          <p:nvPr userDrawn="1"/>
        </p:nvGrpSpPr>
        <p:grpSpPr>
          <a:xfrm>
            <a:off x="282321" y="12799188"/>
            <a:ext cx="1717010" cy="619170"/>
            <a:chOff x="0" y="0"/>
            <a:chExt cx="1717008" cy="619169"/>
          </a:xfrm>
        </p:grpSpPr>
        <p:sp>
          <p:nvSpPr>
            <p:cNvPr id="8" name="Shape 33">
              <a:extLst>
                <a:ext uri="{FF2B5EF4-FFF2-40B4-BE49-F238E27FC236}">
                  <a16:creationId xmlns:a16="http://schemas.microsoft.com/office/drawing/2014/main" id="{92609BE9-6C0C-6F4B-9E76-1D38DFA733B5}"/>
                </a:ext>
              </a:extLst>
            </p:cNvPr>
            <p:cNvSpPr/>
            <p:nvPr/>
          </p:nvSpPr>
          <p:spPr>
            <a:xfrm>
              <a:off x="0" y="152065"/>
              <a:ext cx="764632" cy="356507"/>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none" lIns="50800" tIns="50800" rIns="50800" bIns="50800" numCol="1" anchor="ctr">
              <a:spAutoFit/>
            </a:bodyPr>
            <a:lstStyle>
              <a:lvl1pPr algn="l">
                <a:defRPr sz="1650">
                  <a:solidFill>
                    <a:srgbClr val="FFFFFF"/>
                  </a:solidFill>
                  <a:latin typeface="Helvetica"/>
                  <a:ea typeface="Helvetica"/>
                  <a:cs typeface="Helvetica"/>
                  <a:sym typeface="Helvetica"/>
                </a:defRPr>
              </a:lvl1pPr>
            </a:lstStyle>
            <a:p>
              <a:r>
                <a:rPr dirty="0">
                  <a:latin typeface="Gotham Book" charset="0"/>
                  <a:ea typeface="Gotham Book" charset="0"/>
                  <a:cs typeface="Gotham Book" charset="0"/>
                </a:rPr>
                <a:t>©201</a:t>
              </a:r>
              <a:r>
                <a:rPr lang="en-US" dirty="0">
                  <a:latin typeface="Gotham Book" charset="0"/>
                  <a:ea typeface="Gotham Book" charset="0"/>
                  <a:cs typeface="Gotham Book" charset="0"/>
                </a:rPr>
                <a:t>9</a:t>
              </a:r>
              <a:endParaRPr dirty="0">
                <a:latin typeface="Gotham Book" charset="0"/>
                <a:ea typeface="Gotham Book" charset="0"/>
                <a:cs typeface="Gotham Book" charset="0"/>
              </a:endParaRPr>
            </a:p>
          </p:txBody>
        </p:sp>
        <p:pic>
          <p:nvPicPr>
            <p:cNvPr id="9" name="pasted-image.pdf">
              <a:extLst>
                <a:ext uri="{FF2B5EF4-FFF2-40B4-BE49-F238E27FC236}">
                  <a16:creationId xmlns:a16="http://schemas.microsoft.com/office/drawing/2014/main" id="{C1AF661D-2AA0-8444-988F-BE6B7E3DD877}"/>
                </a:ext>
              </a:extLst>
            </p:cNvPr>
            <p:cNvPicPr>
              <a:picLocks noChangeAspect="1"/>
            </p:cNvPicPr>
            <p:nvPr/>
          </p:nvPicPr>
          <p:blipFill>
            <a:blip r:embed="rId2"/>
            <a:stretch>
              <a:fillRect/>
            </a:stretch>
          </p:blipFill>
          <p:spPr>
            <a:xfrm>
              <a:off x="1037231" y="0"/>
              <a:ext cx="679777" cy="619169"/>
            </a:xfrm>
            <a:prstGeom prst="rect">
              <a:avLst/>
            </a:prstGeom>
            <a:ln w="12700" cap="flat">
              <a:noFill/>
              <a:miter lim="400000"/>
            </a:ln>
            <a:effectLst/>
          </p:spPr>
        </p:pic>
      </p:grpSp>
      <p:sp>
        <p:nvSpPr>
          <p:cNvPr id="10" name="Shape 36">
            <a:extLst>
              <a:ext uri="{FF2B5EF4-FFF2-40B4-BE49-F238E27FC236}">
                <a16:creationId xmlns:a16="http://schemas.microsoft.com/office/drawing/2014/main" id="{ACDAD616-C36D-F24A-B161-103EF389C126}"/>
              </a:ext>
            </a:extLst>
          </p:cNvPr>
          <p:cNvSpPr/>
          <p:nvPr userDrawn="1"/>
        </p:nvSpPr>
        <p:spPr>
          <a:xfrm>
            <a:off x="2209228" y="12938017"/>
            <a:ext cx="1774525" cy="356508"/>
          </a:xfrm>
          <a:prstGeom prst="rect">
            <a:avLst/>
          </a:prstGeom>
          <a:ln w="12700">
            <a:miter lim="400000"/>
          </a:ln>
          <a:extLst>
            <a:ext uri="{C572A759-6A51-4108-AA02-DFA0A04FC94B}">
              <ma14:wrappingTextBoxFlag xmlns:ma14="http://schemas.microsoft.com/office/mac/drawingml/2011/main" xmlns="" val="1"/>
            </a:ext>
          </a:extLst>
        </p:spPr>
        <p:txBody>
          <a:bodyPr wrap="none" lIns="50800" tIns="50800" rIns="50800" bIns="50800" anchor="ctr">
            <a:spAutoFit/>
          </a:bodyPr>
          <a:lstStyle>
            <a:lvl1pPr>
              <a:defRPr sz="1650" b="1">
                <a:solidFill>
                  <a:srgbClr val="FFFFFF"/>
                </a:solidFill>
              </a:defRPr>
            </a:lvl1pPr>
          </a:lstStyle>
          <a:p>
            <a:pPr>
              <a:defRPr b="0"/>
            </a:pPr>
            <a:r>
              <a:rPr b="1" dirty="0">
                <a:latin typeface="Gotham Book" charset="0"/>
                <a:ea typeface="Gotham Book" charset="0"/>
                <a:cs typeface="Gotham Book" charset="0"/>
              </a:rPr>
              <a:t>CONFIDENTIAL</a:t>
            </a:r>
          </a:p>
        </p:txBody>
      </p:sp>
    </p:spTree>
    <p:extLst>
      <p:ext uri="{BB962C8B-B14F-4D97-AF65-F5344CB8AC3E}">
        <p14:creationId xmlns:p14="http://schemas.microsoft.com/office/powerpoint/2010/main" val="623609859"/>
      </p:ext>
    </p:extLst>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tx" preserve="1">
  <p:cSld name="1_R1 White Side Title  copy">
    <p:bg>
      <p:bgPr>
        <a:solidFill>
          <a:srgbClr val="FFFFFF"/>
        </a:solidFill>
        <a:effectLst/>
      </p:bgPr>
    </p:bg>
    <p:spTree>
      <p:nvGrpSpPr>
        <p:cNvPr id="1" name=""/>
        <p:cNvGrpSpPr/>
        <p:nvPr/>
      </p:nvGrpSpPr>
      <p:grpSpPr>
        <a:xfrm>
          <a:off x="0" y="0"/>
          <a:ext cx="0" cy="0"/>
          <a:chOff x="0" y="0"/>
          <a:chExt cx="0" cy="0"/>
        </a:xfrm>
      </p:grpSpPr>
      <p:pic>
        <p:nvPicPr>
          <p:cNvPr id="116" name="pasted-image.pdf"/>
          <p:cNvPicPr>
            <a:picLocks noChangeAspect="1"/>
          </p:cNvPicPr>
          <p:nvPr/>
        </p:nvPicPr>
        <p:blipFill>
          <a:blip r:embed="rId2">
            <a:alphaModFix amt="19823"/>
          </a:blip>
          <a:stretch>
            <a:fillRect/>
          </a:stretch>
        </p:blipFill>
        <p:spPr>
          <a:xfrm>
            <a:off x="21718874" y="545105"/>
            <a:ext cx="2927803" cy="2936076"/>
          </a:xfrm>
          <a:prstGeom prst="rect">
            <a:avLst/>
          </a:prstGeom>
          <a:ln w="12700">
            <a:miter lim="400000"/>
          </a:ln>
        </p:spPr>
      </p:pic>
      <p:sp>
        <p:nvSpPr>
          <p:cNvPr id="117" name="Shape 117"/>
          <p:cNvSpPr>
            <a:spLocks noGrp="1"/>
          </p:cNvSpPr>
          <p:nvPr>
            <p:ph type="body" idx="1"/>
          </p:nvPr>
        </p:nvSpPr>
        <p:spPr>
          <a:xfrm>
            <a:off x="1150757" y="3434655"/>
            <a:ext cx="22671467" cy="6838356"/>
          </a:xfrm>
          <a:prstGeom prst="rect">
            <a:avLst/>
          </a:prstGeom>
        </p:spPr>
        <p:txBody>
          <a:bodyPr anchor="t"/>
          <a:lstStyle>
            <a:lvl1pPr marL="497507" indent="-497507">
              <a:lnSpc>
                <a:spcPts val="10500"/>
              </a:lnSpc>
              <a:spcBef>
                <a:spcPts val="0"/>
              </a:spcBef>
              <a:defRPr sz="7600">
                <a:solidFill>
                  <a:srgbClr val="797979"/>
                </a:solidFill>
                <a:latin typeface="Gotham Medium" pitchFamily="2" charset="0"/>
                <a:ea typeface="Gotham Medium" pitchFamily="2" charset="0"/>
                <a:cs typeface="Gotham Medium" pitchFamily="2" charset="0"/>
                <a:sym typeface="Gotham Medium"/>
              </a:defRPr>
            </a:lvl1pPr>
            <a:lvl2pPr marL="1132507" indent="-497507">
              <a:lnSpc>
                <a:spcPts val="9400"/>
              </a:lnSpc>
              <a:spcBef>
                <a:spcPts val="0"/>
              </a:spcBef>
              <a:defRPr sz="6700">
                <a:solidFill>
                  <a:srgbClr val="797979"/>
                </a:solidFill>
                <a:latin typeface="Gotham Medium" pitchFamily="2" charset="0"/>
                <a:ea typeface="Gotham Medium" pitchFamily="2" charset="0"/>
                <a:cs typeface="Gotham Medium" pitchFamily="2" charset="0"/>
                <a:sym typeface="Gotham Medium"/>
              </a:defRPr>
            </a:lvl2pPr>
            <a:lvl3pPr marL="1767507" indent="-497507">
              <a:lnSpc>
                <a:spcPts val="8200"/>
              </a:lnSpc>
              <a:spcBef>
                <a:spcPts val="0"/>
              </a:spcBef>
              <a:defRPr sz="5700">
                <a:solidFill>
                  <a:srgbClr val="797979"/>
                </a:solidFill>
                <a:latin typeface="Gotham Medium" pitchFamily="2" charset="0"/>
                <a:ea typeface="Gotham Medium" pitchFamily="2" charset="0"/>
                <a:cs typeface="Gotham Medium" pitchFamily="2" charset="0"/>
                <a:sym typeface="Gotham Medium"/>
              </a:defRPr>
            </a:lvl3pPr>
            <a:lvl4pPr marL="2402507" indent="-497507">
              <a:lnSpc>
                <a:spcPts val="7400"/>
              </a:lnSpc>
              <a:spcBef>
                <a:spcPts val="0"/>
              </a:spcBef>
              <a:defRPr sz="5000">
                <a:solidFill>
                  <a:srgbClr val="797979"/>
                </a:solidFill>
                <a:latin typeface="Gotham Medium" pitchFamily="2" charset="0"/>
                <a:ea typeface="Gotham Medium" pitchFamily="2" charset="0"/>
                <a:cs typeface="Gotham Medium" pitchFamily="2" charset="0"/>
                <a:sym typeface="Gotham Medium"/>
              </a:defRPr>
            </a:lvl4pPr>
            <a:lvl5pPr marL="3037507" indent="-497507">
              <a:lnSpc>
                <a:spcPts val="7400"/>
              </a:lnSpc>
              <a:spcBef>
                <a:spcPts val="0"/>
              </a:spcBef>
              <a:defRPr sz="5000">
                <a:solidFill>
                  <a:srgbClr val="797979"/>
                </a:solidFill>
                <a:latin typeface="Gotham Medium" pitchFamily="2" charset="0"/>
                <a:ea typeface="Gotham Medium" pitchFamily="2" charset="0"/>
                <a:cs typeface="Gotham Medium" pitchFamily="2" charset="0"/>
                <a:sym typeface="Gotham Medium"/>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dirty="0"/>
          </a:p>
        </p:txBody>
      </p:sp>
      <p:sp>
        <p:nvSpPr>
          <p:cNvPr id="118" name="Shape 118"/>
          <p:cNvSpPr>
            <a:spLocks noGrp="1"/>
          </p:cNvSpPr>
          <p:nvPr>
            <p:ph type="body" sz="quarter" idx="13"/>
          </p:nvPr>
        </p:nvSpPr>
        <p:spPr>
          <a:xfrm>
            <a:off x="1150757" y="1173307"/>
            <a:ext cx="22671467" cy="3120854"/>
          </a:xfrm>
          <a:prstGeom prst="rect">
            <a:avLst/>
          </a:prstGeom>
        </p:spPr>
        <p:txBody>
          <a:bodyPr anchor="t">
            <a:spAutoFit/>
          </a:bodyPr>
          <a:lstStyle>
            <a:lvl1pPr>
              <a:defRPr b="1" i="0">
                <a:latin typeface="Gotham Bold" pitchFamily="2" charset="0"/>
                <a:cs typeface="Gotham Bold" pitchFamily="2" charset="0"/>
              </a:defRPr>
            </a:lvl1pPr>
          </a:lstStyle>
          <a:p>
            <a:pPr marL="0" lvl="0" indent="0">
              <a:lnSpc>
                <a:spcPct val="80000"/>
              </a:lnSpc>
              <a:spcBef>
                <a:spcPts val="0"/>
              </a:spcBef>
              <a:buSzTx/>
              <a:buNone/>
              <a:defRPr sz="12300">
                <a:solidFill>
                  <a:srgbClr val="797979"/>
                </a:solidFill>
                <a:latin typeface="Gotham Medium"/>
                <a:ea typeface="Gotham Medium"/>
                <a:cs typeface="Gotham Medium"/>
                <a:sym typeface="Gotham Medium"/>
              </a:defRPr>
            </a:pPr>
            <a:r>
              <a:rPr lang="en-US" dirty="0"/>
              <a:t>Click to edit Master text styles</a:t>
            </a:r>
          </a:p>
        </p:txBody>
      </p:sp>
      <p:sp>
        <p:nvSpPr>
          <p:cNvPr id="9" name="Slide Number Placeholder 1"/>
          <p:cNvSpPr>
            <a:spLocks noGrp="1"/>
          </p:cNvSpPr>
          <p:nvPr>
            <p:ph type="sldNum" sz="quarter" idx="4"/>
          </p:nvPr>
        </p:nvSpPr>
        <p:spPr>
          <a:xfrm>
            <a:off x="22762029" y="12573000"/>
            <a:ext cx="1121228" cy="804635"/>
          </a:xfrm>
          <a:prstGeom prst="rect">
            <a:avLst/>
          </a:prstGeom>
        </p:spPr>
        <p:txBody>
          <a:bodyPr vert="horz" lIns="91440" tIns="45720" rIns="91440" bIns="45720" rtlCol="0" anchor="ctr"/>
          <a:lstStyle>
            <a:lvl1pPr algn="r">
              <a:defRPr sz="2000">
                <a:solidFill>
                  <a:schemeClr val="tx1">
                    <a:tint val="75000"/>
                  </a:schemeClr>
                </a:solidFill>
              </a:defRPr>
            </a:lvl1pPr>
          </a:lstStyle>
          <a:p>
            <a:fld id="{925678A3-FD44-6144-9DA1-59A5AB5AEACF}" type="slidenum">
              <a:rPr lang="en-US" smtClean="0"/>
              <a:pPr/>
              <a:t>‹#›</a:t>
            </a:fld>
            <a:endParaRPr lang="en-US" dirty="0"/>
          </a:p>
        </p:txBody>
      </p:sp>
      <p:sp>
        <p:nvSpPr>
          <p:cNvPr id="10" name="Shape 64">
            <a:extLst>
              <a:ext uri="{FF2B5EF4-FFF2-40B4-BE49-F238E27FC236}">
                <a16:creationId xmlns:a16="http://schemas.microsoft.com/office/drawing/2014/main" id="{29A2FE57-D691-DC42-A8AF-0BD469295FD0}"/>
              </a:ext>
            </a:extLst>
          </p:cNvPr>
          <p:cNvSpPr/>
          <p:nvPr userDrawn="1"/>
        </p:nvSpPr>
        <p:spPr>
          <a:xfrm>
            <a:off x="282321" y="12923008"/>
            <a:ext cx="767839" cy="356508"/>
          </a:xfrm>
          <a:prstGeom prst="rect">
            <a:avLst/>
          </a:prstGeom>
          <a:ln w="12700">
            <a:miter lim="400000"/>
          </a:ln>
          <a:extLst>
            <a:ext uri="{C572A759-6A51-4108-AA02-DFA0A04FC94B}">
              <ma14:wrappingTextBoxFlag xmlns="" xmlns:ma14="http://schemas.microsoft.com/office/mac/drawingml/2011/main" val="1"/>
            </a:ext>
          </a:extLst>
        </p:spPr>
        <p:txBody>
          <a:bodyPr wrap="none" lIns="50800" tIns="50800" rIns="50800" bIns="50800" anchor="ctr">
            <a:spAutoFit/>
          </a:bodyPr>
          <a:lstStyle>
            <a:lvl1pPr algn="l">
              <a:defRPr sz="1650">
                <a:solidFill>
                  <a:srgbClr val="64746C"/>
                </a:solidFill>
                <a:latin typeface="Helvetica"/>
                <a:ea typeface="Helvetica"/>
                <a:cs typeface="Helvetica"/>
                <a:sym typeface="Helvetica"/>
              </a:defRPr>
            </a:lvl1pPr>
          </a:lstStyle>
          <a:p>
            <a:r>
              <a:rPr dirty="0">
                <a:latin typeface="Gotham Book" charset="0"/>
                <a:ea typeface="Gotham Book" charset="0"/>
                <a:cs typeface="Gotham Book" charset="0"/>
              </a:rPr>
              <a:t>©201</a:t>
            </a:r>
            <a:r>
              <a:rPr lang="en-US" dirty="0">
                <a:latin typeface="Gotham Book" charset="0"/>
                <a:ea typeface="Gotham Book" charset="0"/>
                <a:cs typeface="Gotham Book" charset="0"/>
              </a:rPr>
              <a:t>9</a:t>
            </a:r>
            <a:endParaRPr dirty="0">
              <a:latin typeface="Gotham Book" charset="0"/>
              <a:ea typeface="Gotham Book" charset="0"/>
              <a:cs typeface="Gotham Book" charset="0"/>
            </a:endParaRPr>
          </a:p>
        </p:txBody>
      </p:sp>
      <p:pic>
        <p:nvPicPr>
          <p:cNvPr id="11" name="pasted-image.pdf">
            <a:extLst>
              <a:ext uri="{FF2B5EF4-FFF2-40B4-BE49-F238E27FC236}">
                <a16:creationId xmlns:a16="http://schemas.microsoft.com/office/drawing/2014/main" id="{5E3076B9-9F12-6045-B374-CF195963D361}"/>
              </a:ext>
            </a:extLst>
          </p:cNvPr>
          <p:cNvPicPr>
            <a:picLocks noChangeAspect="1"/>
          </p:cNvPicPr>
          <p:nvPr userDrawn="1"/>
        </p:nvPicPr>
        <p:blipFill>
          <a:blip r:embed="rId3"/>
          <a:stretch>
            <a:fillRect/>
          </a:stretch>
        </p:blipFill>
        <p:spPr>
          <a:xfrm>
            <a:off x="1296671" y="12792399"/>
            <a:ext cx="683258" cy="622342"/>
          </a:xfrm>
          <a:prstGeom prst="rect">
            <a:avLst/>
          </a:prstGeom>
          <a:ln w="12700">
            <a:miter lim="400000"/>
          </a:ln>
        </p:spPr>
      </p:pic>
      <p:sp>
        <p:nvSpPr>
          <p:cNvPr id="12" name="Shape 67">
            <a:extLst>
              <a:ext uri="{FF2B5EF4-FFF2-40B4-BE49-F238E27FC236}">
                <a16:creationId xmlns:a16="http://schemas.microsoft.com/office/drawing/2014/main" id="{F5E3D145-1B1F-7846-BF3A-15C0310252D3}"/>
              </a:ext>
            </a:extLst>
          </p:cNvPr>
          <p:cNvSpPr/>
          <p:nvPr userDrawn="1"/>
        </p:nvSpPr>
        <p:spPr>
          <a:xfrm>
            <a:off x="2209228" y="12938017"/>
            <a:ext cx="1774525" cy="356508"/>
          </a:xfrm>
          <a:prstGeom prst="rect">
            <a:avLst/>
          </a:prstGeom>
          <a:ln w="12700">
            <a:miter lim="400000"/>
          </a:ln>
          <a:extLst>
            <a:ext uri="{C572A759-6A51-4108-AA02-DFA0A04FC94B}">
              <ma14:wrappingTextBoxFlag xmlns="" xmlns:ma14="http://schemas.microsoft.com/office/mac/drawingml/2011/main" val="1"/>
            </a:ext>
          </a:extLst>
        </p:spPr>
        <p:txBody>
          <a:bodyPr wrap="none" lIns="50800" tIns="50800" rIns="50800" bIns="50800" anchor="ctr">
            <a:spAutoFit/>
          </a:bodyPr>
          <a:lstStyle>
            <a:lvl1pPr>
              <a:defRPr sz="1650" b="1">
                <a:solidFill>
                  <a:srgbClr val="64746C"/>
                </a:solidFill>
              </a:defRPr>
            </a:lvl1pPr>
          </a:lstStyle>
          <a:p>
            <a:pPr>
              <a:defRPr b="0"/>
            </a:pPr>
            <a:r>
              <a:rPr b="1" dirty="0">
                <a:latin typeface="Gotham Book" charset="0"/>
                <a:ea typeface="Gotham Book" charset="0"/>
                <a:cs typeface="Gotham Book" charset="0"/>
              </a:rPr>
              <a:t>CONFIDENTIAL</a:t>
            </a:r>
          </a:p>
        </p:txBody>
      </p:sp>
    </p:spTree>
    <p:extLst>
      <p:ext uri="{BB962C8B-B14F-4D97-AF65-F5344CB8AC3E}">
        <p14:creationId xmlns:p14="http://schemas.microsoft.com/office/powerpoint/2010/main" val="3057089815"/>
      </p:ext>
    </p:extLst>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p:cSld name="R1 TItle &amp; Bullets ">
    <p:bg>
      <p:bgPr>
        <a:solidFill>
          <a:srgbClr val="FFFFFF"/>
        </a:solidFill>
        <a:effectLst/>
      </p:bgPr>
    </p:bg>
    <p:spTree>
      <p:nvGrpSpPr>
        <p:cNvPr id="1" name=""/>
        <p:cNvGrpSpPr/>
        <p:nvPr/>
      </p:nvGrpSpPr>
      <p:grpSpPr>
        <a:xfrm>
          <a:off x="0" y="0"/>
          <a:ext cx="0" cy="0"/>
          <a:chOff x="0" y="0"/>
          <a:chExt cx="0" cy="0"/>
        </a:xfrm>
      </p:grpSpPr>
      <p:pic>
        <p:nvPicPr>
          <p:cNvPr id="52" name="pasted-image.pdf"/>
          <p:cNvPicPr>
            <a:picLocks noChangeAspect="1"/>
          </p:cNvPicPr>
          <p:nvPr/>
        </p:nvPicPr>
        <p:blipFill>
          <a:blip r:embed="rId2">
            <a:alphaModFix amt="19823"/>
          </a:blip>
          <a:stretch>
            <a:fillRect/>
          </a:stretch>
        </p:blipFill>
        <p:spPr>
          <a:xfrm>
            <a:off x="21718874" y="545105"/>
            <a:ext cx="2927803" cy="2936076"/>
          </a:xfrm>
          <a:prstGeom prst="rect">
            <a:avLst/>
          </a:prstGeom>
          <a:ln w="12700">
            <a:miter lim="400000"/>
          </a:ln>
        </p:spPr>
      </p:pic>
      <p:sp>
        <p:nvSpPr>
          <p:cNvPr id="54" name="Shape 54"/>
          <p:cNvSpPr>
            <a:spLocks noGrp="1"/>
          </p:cNvSpPr>
          <p:nvPr>
            <p:ph type="body" idx="1"/>
          </p:nvPr>
        </p:nvSpPr>
        <p:spPr>
          <a:xfrm>
            <a:off x="1150757" y="3434655"/>
            <a:ext cx="22671467" cy="6838356"/>
          </a:xfrm>
          <a:prstGeom prst="rect">
            <a:avLst/>
          </a:prstGeom>
        </p:spPr>
        <p:txBody>
          <a:bodyPr anchor="t"/>
          <a:lstStyle>
            <a:lvl1pPr marL="497507" indent="-497507">
              <a:lnSpc>
                <a:spcPts val="10500"/>
              </a:lnSpc>
              <a:spcBef>
                <a:spcPts val="0"/>
              </a:spcBef>
              <a:defRPr sz="7600">
                <a:solidFill>
                  <a:srgbClr val="797979"/>
                </a:solidFill>
                <a:latin typeface="Gotham Medium" pitchFamily="2" charset="0"/>
                <a:ea typeface="Gotham Medium" pitchFamily="2" charset="0"/>
                <a:cs typeface="Gotham Medium" pitchFamily="2" charset="0"/>
                <a:sym typeface="Gotham Medium"/>
              </a:defRPr>
            </a:lvl1pPr>
            <a:lvl2pPr marL="1132507" indent="-497507">
              <a:lnSpc>
                <a:spcPts val="9400"/>
              </a:lnSpc>
              <a:spcBef>
                <a:spcPts val="0"/>
              </a:spcBef>
              <a:defRPr sz="6700">
                <a:solidFill>
                  <a:srgbClr val="797979"/>
                </a:solidFill>
                <a:latin typeface="Gotham Medium" pitchFamily="2" charset="0"/>
                <a:ea typeface="Gotham Medium" pitchFamily="2" charset="0"/>
                <a:cs typeface="Gotham Medium" pitchFamily="2" charset="0"/>
                <a:sym typeface="Gotham Medium"/>
              </a:defRPr>
            </a:lvl2pPr>
            <a:lvl3pPr marL="1767507" indent="-497507">
              <a:lnSpc>
                <a:spcPts val="8200"/>
              </a:lnSpc>
              <a:spcBef>
                <a:spcPts val="0"/>
              </a:spcBef>
              <a:defRPr sz="5700">
                <a:solidFill>
                  <a:srgbClr val="797979"/>
                </a:solidFill>
                <a:latin typeface="Gotham Medium" pitchFamily="2" charset="0"/>
                <a:ea typeface="Gotham Medium" pitchFamily="2" charset="0"/>
                <a:cs typeface="Gotham Medium" pitchFamily="2" charset="0"/>
                <a:sym typeface="Gotham Medium"/>
              </a:defRPr>
            </a:lvl3pPr>
            <a:lvl4pPr marL="2402507" indent="-497507">
              <a:lnSpc>
                <a:spcPts val="7400"/>
              </a:lnSpc>
              <a:spcBef>
                <a:spcPts val="0"/>
              </a:spcBef>
              <a:defRPr sz="5000">
                <a:solidFill>
                  <a:srgbClr val="797979"/>
                </a:solidFill>
                <a:latin typeface="Gotham Medium" pitchFamily="2" charset="0"/>
                <a:ea typeface="Gotham Medium" pitchFamily="2" charset="0"/>
                <a:cs typeface="Gotham Medium" pitchFamily="2" charset="0"/>
                <a:sym typeface="Gotham Medium"/>
              </a:defRPr>
            </a:lvl4pPr>
            <a:lvl5pPr marL="3037507" indent="-497507">
              <a:lnSpc>
                <a:spcPts val="7400"/>
              </a:lnSpc>
              <a:spcBef>
                <a:spcPts val="0"/>
              </a:spcBef>
              <a:defRPr sz="5000">
                <a:solidFill>
                  <a:srgbClr val="797979"/>
                </a:solidFill>
                <a:latin typeface="Gotham Medium" pitchFamily="2" charset="0"/>
                <a:ea typeface="Gotham Medium" pitchFamily="2" charset="0"/>
                <a:cs typeface="Gotham Medium" pitchFamily="2" charset="0"/>
                <a:sym typeface="Gotham Medium"/>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dirty="0"/>
          </a:p>
        </p:txBody>
      </p:sp>
      <p:sp>
        <p:nvSpPr>
          <p:cNvPr id="8" name="Slide Number Placeholder 1"/>
          <p:cNvSpPr>
            <a:spLocks noGrp="1"/>
          </p:cNvSpPr>
          <p:nvPr>
            <p:ph type="sldNum" sz="quarter" idx="4"/>
          </p:nvPr>
        </p:nvSpPr>
        <p:spPr>
          <a:xfrm>
            <a:off x="22762029" y="12573000"/>
            <a:ext cx="1121228" cy="804635"/>
          </a:xfrm>
          <a:prstGeom prst="rect">
            <a:avLst/>
          </a:prstGeom>
        </p:spPr>
        <p:txBody>
          <a:bodyPr vert="horz" lIns="91440" tIns="45720" rIns="91440" bIns="45720" rtlCol="0" anchor="ctr"/>
          <a:lstStyle>
            <a:lvl1pPr algn="r">
              <a:defRPr sz="2000">
                <a:solidFill>
                  <a:schemeClr val="tx1">
                    <a:tint val="75000"/>
                  </a:schemeClr>
                </a:solidFill>
              </a:defRPr>
            </a:lvl1pPr>
          </a:lstStyle>
          <a:p>
            <a:fld id="{925678A3-FD44-6144-9DA1-59A5AB5AEACF}" type="slidenum">
              <a:rPr lang="en-US" smtClean="0"/>
              <a:pPr/>
              <a:t>‹#›</a:t>
            </a:fld>
            <a:endParaRPr lang="en-US" dirty="0"/>
          </a:p>
        </p:txBody>
      </p:sp>
      <p:sp>
        <p:nvSpPr>
          <p:cNvPr id="13" name="Shape 118"/>
          <p:cNvSpPr>
            <a:spLocks noGrp="1"/>
          </p:cNvSpPr>
          <p:nvPr>
            <p:ph type="body" sz="quarter" idx="13"/>
          </p:nvPr>
        </p:nvSpPr>
        <p:spPr>
          <a:xfrm>
            <a:off x="1150757" y="1173307"/>
            <a:ext cx="22671467" cy="3120854"/>
          </a:xfrm>
          <a:prstGeom prst="rect">
            <a:avLst/>
          </a:prstGeom>
        </p:spPr>
        <p:txBody>
          <a:bodyPr anchor="t">
            <a:spAutoFit/>
          </a:bodyPr>
          <a:lstStyle>
            <a:lvl1pPr>
              <a:defRPr b="1" i="0">
                <a:latin typeface="Gotham Bold" pitchFamily="2" charset="0"/>
                <a:cs typeface="Gotham Bold" pitchFamily="2" charset="0"/>
              </a:defRPr>
            </a:lvl1pPr>
          </a:lstStyle>
          <a:p>
            <a:pPr marL="0" lvl="0" indent="0">
              <a:lnSpc>
                <a:spcPct val="80000"/>
              </a:lnSpc>
              <a:spcBef>
                <a:spcPts val="0"/>
              </a:spcBef>
              <a:buSzTx/>
              <a:buNone/>
              <a:defRPr sz="12300">
                <a:solidFill>
                  <a:srgbClr val="797979"/>
                </a:solidFill>
                <a:latin typeface="Gotham Medium"/>
                <a:ea typeface="Gotham Medium"/>
                <a:cs typeface="Gotham Medium"/>
                <a:sym typeface="Gotham Medium"/>
              </a:defRPr>
            </a:pPr>
            <a:r>
              <a:rPr lang="en-US" dirty="0"/>
              <a:t>Click to edit Master text styles</a:t>
            </a:r>
          </a:p>
        </p:txBody>
      </p:sp>
      <p:sp>
        <p:nvSpPr>
          <p:cNvPr id="12" name="Shape 64">
            <a:extLst>
              <a:ext uri="{FF2B5EF4-FFF2-40B4-BE49-F238E27FC236}">
                <a16:creationId xmlns:a16="http://schemas.microsoft.com/office/drawing/2014/main" id="{E2D93979-4C20-D446-B810-41BDC4AAAFB7}"/>
              </a:ext>
            </a:extLst>
          </p:cNvPr>
          <p:cNvSpPr/>
          <p:nvPr userDrawn="1"/>
        </p:nvSpPr>
        <p:spPr>
          <a:xfrm>
            <a:off x="282321" y="12923008"/>
            <a:ext cx="767839" cy="356508"/>
          </a:xfrm>
          <a:prstGeom prst="rect">
            <a:avLst/>
          </a:prstGeom>
          <a:ln w="12700">
            <a:miter lim="400000"/>
          </a:ln>
          <a:extLst>
            <a:ext uri="{C572A759-6A51-4108-AA02-DFA0A04FC94B}">
              <ma14:wrappingTextBoxFlag xmlns="" xmlns:ma14="http://schemas.microsoft.com/office/mac/drawingml/2011/main" val="1"/>
            </a:ext>
          </a:extLst>
        </p:spPr>
        <p:txBody>
          <a:bodyPr wrap="none" lIns="50800" tIns="50800" rIns="50800" bIns="50800" anchor="ctr">
            <a:spAutoFit/>
          </a:bodyPr>
          <a:lstStyle>
            <a:lvl1pPr algn="l">
              <a:defRPr sz="1650">
                <a:solidFill>
                  <a:srgbClr val="64746C"/>
                </a:solidFill>
                <a:latin typeface="Helvetica"/>
                <a:ea typeface="Helvetica"/>
                <a:cs typeface="Helvetica"/>
                <a:sym typeface="Helvetica"/>
              </a:defRPr>
            </a:lvl1pPr>
          </a:lstStyle>
          <a:p>
            <a:r>
              <a:rPr dirty="0">
                <a:latin typeface="Gotham Book" charset="0"/>
                <a:ea typeface="Gotham Book" charset="0"/>
                <a:cs typeface="Gotham Book" charset="0"/>
              </a:rPr>
              <a:t>©201</a:t>
            </a:r>
            <a:r>
              <a:rPr lang="en-US" dirty="0">
                <a:latin typeface="Gotham Book" charset="0"/>
                <a:ea typeface="Gotham Book" charset="0"/>
                <a:cs typeface="Gotham Book" charset="0"/>
              </a:rPr>
              <a:t>9</a:t>
            </a:r>
            <a:endParaRPr dirty="0">
              <a:latin typeface="Gotham Book" charset="0"/>
              <a:ea typeface="Gotham Book" charset="0"/>
              <a:cs typeface="Gotham Book" charset="0"/>
            </a:endParaRPr>
          </a:p>
        </p:txBody>
      </p:sp>
      <p:pic>
        <p:nvPicPr>
          <p:cNvPr id="14" name="pasted-image.pdf">
            <a:extLst>
              <a:ext uri="{FF2B5EF4-FFF2-40B4-BE49-F238E27FC236}">
                <a16:creationId xmlns:a16="http://schemas.microsoft.com/office/drawing/2014/main" id="{08677BAF-7CE7-0341-BFAB-E15690681E58}"/>
              </a:ext>
            </a:extLst>
          </p:cNvPr>
          <p:cNvPicPr>
            <a:picLocks noChangeAspect="1"/>
          </p:cNvPicPr>
          <p:nvPr userDrawn="1"/>
        </p:nvPicPr>
        <p:blipFill>
          <a:blip r:embed="rId3"/>
          <a:stretch>
            <a:fillRect/>
          </a:stretch>
        </p:blipFill>
        <p:spPr>
          <a:xfrm>
            <a:off x="1296671" y="12792399"/>
            <a:ext cx="683258" cy="622342"/>
          </a:xfrm>
          <a:prstGeom prst="rect">
            <a:avLst/>
          </a:prstGeom>
          <a:ln w="12700">
            <a:miter lim="400000"/>
          </a:ln>
        </p:spPr>
      </p:pic>
      <p:sp>
        <p:nvSpPr>
          <p:cNvPr id="15" name="Shape 67">
            <a:extLst>
              <a:ext uri="{FF2B5EF4-FFF2-40B4-BE49-F238E27FC236}">
                <a16:creationId xmlns:a16="http://schemas.microsoft.com/office/drawing/2014/main" id="{D739A91E-D264-314F-BD17-970BDD676986}"/>
              </a:ext>
            </a:extLst>
          </p:cNvPr>
          <p:cNvSpPr/>
          <p:nvPr userDrawn="1"/>
        </p:nvSpPr>
        <p:spPr>
          <a:xfrm>
            <a:off x="2209228" y="12938017"/>
            <a:ext cx="1774525" cy="356508"/>
          </a:xfrm>
          <a:prstGeom prst="rect">
            <a:avLst/>
          </a:prstGeom>
          <a:ln w="12700">
            <a:miter lim="400000"/>
          </a:ln>
          <a:extLst>
            <a:ext uri="{C572A759-6A51-4108-AA02-DFA0A04FC94B}">
              <ma14:wrappingTextBoxFlag xmlns="" xmlns:ma14="http://schemas.microsoft.com/office/mac/drawingml/2011/main" val="1"/>
            </a:ext>
          </a:extLst>
        </p:spPr>
        <p:txBody>
          <a:bodyPr wrap="none" lIns="50800" tIns="50800" rIns="50800" bIns="50800" anchor="ctr">
            <a:spAutoFit/>
          </a:bodyPr>
          <a:lstStyle>
            <a:lvl1pPr>
              <a:defRPr sz="1650" b="1">
                <a:solidFill>
                  <a:srgbClr val="64746C"/>
                </a:solidFill>
              </a:defRPr>
            </a:lvl1pPr>
          </a:lstStyle>
          <a:p>
            <a:pPr>
              <a:defRPr b="0"/>
            </a:pPr>
            <a:r>
              <a:rPr b="1" dirty="0">
                <a:latin typeface="Gotham Book" charset="0"/>
                <a:ea typeface="Gotham Book" charset="0"/>
                <a:cs typeface="Gotham Book" charset="0"/>
              </a:rPr>
              <a:t>CONFIDENTIAL</a:t>
            </a:r>
          </a:p>
        </p:txBody>
      </p:sp>
    </p:spTree>
    <p:extLst>
      <p:ext uri="{BB962C8B-B14F-4D97-AF65-F5344CB8AC3E}">
        <p14:creationId xmlns:p14="http://schemas.microsoft.com/office/powerpoint/2010/main" val="1078712360"/>
      </p:ext>
    </p:extLst>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x" preserve="1">
  <p:cSld name="R1 White Slide">
    <p:bg>
      <p:bgPr>
        <a:solidFill>
          <a:srgbClr val="FFFFFF"/>
        </a:solidFill>
        <a:effectLst/>
      </p:bgPr>
    </p:bg>
    <p:spTree>
      <p:nvGrpSpPr>
        <p:cNvPr id="1" name=""/>
        <p:cNvGrpSpPr/>
        <p:nvPr/>
      </p:nvGrpSpPr>
      <p:grpSpPr>
        <a:xfrm>
          <a:off x="0" y="0"/>
          <a:ext cx="0" cy="0"/>
          <a:chOff x="0" y="0"/>
          <a:chExt cx="0" cy="0"/>
        </a:xfrm>
      </p:grpSpPr>
      <p:sp>
        <p:nvSpPr>
          <p:cNvPr id="5" name="Shape 64"/>
          <p:cNvSpPr/>
          <p:nvPr/>
        </p:nvSpPr>
        <p:spPr>
          <a:xfrm>
            <a:off x="282321" y="12923008"/>
            <a:ext cx="767839" cy="356508"/>
          </a:xfrm>
          <a:prstGeom prst="rect">
            <a:avLst/>
          </a:prstGeom>
          <a:ln w="12700">
            <a:miter lim="400000"/>
          </a:ln>
          <a:extLst>
            <a:ext uri="{C572A759-6A51-4108-AA02-DFA0A04FC94B}">
              <ma14:wrappingTextBoxFlag xmlns="" xmlns:ma14="http://schemas.microsoft.com/office/mac/drawingml/2011/main" val="1"/>
            </a:ext>
          </a:extLst>
        </p:spPr>
        <p:txBody>
          <a:bodyPr wrap="none" lIns="50800" tIns="50800" rIns="50800" bIns="50800" anchor="ctr">
            <a:spAutoFit/>
          </a:bodyPr>
          <a:lstStyle>
            <a:lvl1pPr algn="l">
              <a:defRPr sz="1650">
                <a:solidFill>
                  <a:srgbClr val="64746C"/>
                </a:solidFill>
                <a:latin typeface="Helvetica"/>
                <a:ea typeface="Helvetica"/>
                <a:cs typeface="Helvetica"/>
                <a:sym typeface="Helvetica"/>
              </a:defRPr>
            </a:lvl1pPr>
          </a:lstStyle>
          <a:p>
            <a:r>
              <a:rPr dirty="0">
                <a:latin typeface="Gotham Book" charset="0"/>
                <a:ea typeface="Gotham Book" charset="0"/>
                <a:cs typeface="Gotham Book" charset="0"/>
              </a:rPr>
              <a:t>©201</a:t>
            </a:r>
            <a:r>
              <a:rPr lang="en-US" dirty="0">
                <a:latin typeface="Gotham Book" charset="0"/>
                <a:ea typeface="Gotham Book" charset="0"/>
                <a:cs typeface="Gotham Book" charset="0"/>
              </a:rPr>
              <a:t>9</a:t>
            </a:r>
            <a:endParaRPr dirty="0">
              <a:latin typeface="Gotham Book" charset="0"/>
              <a:ea typeface="Gotham Book" charset="0"/>
              <a:cs typeface="Gotham Book" charset="0"/>
            </a:endParaRPr>
          </a:p>
        </p:txBody>
      </p:sp>
      <p:pic>
        <p:nvPicPr>
          <p:cNvPr id="6" name="pasted-image.pdf"/>
          <p:cNvPicPr>
            <a:picLocks noChangeAspect="1"/>
          </p:cNvPicPr>
          <p:nvPr/>
        </p:nvPicPr>
        <p:blipFill>
          <a:blip r:embed="rId2"/>
          <a:stretch>
            <a:fillRect/>
          </a:stretch>
        </p:blipFill>
        <p:spPr>
          <a:xfrm>
            <a:off x="1296671" y="12792399"/>
            <a:ext cx="683258" cy="622342"/>
          </a:xfrm>
          <a:prstGeom prst="rect">
            <a:avLst/>
          </a:prstGeom>
          <a:ln w="12700">
            <a:miter lim="400000"/>
          </a:ln>
        </p:spPr>
      </p:pic>
      <p:sp>
        <p:nvSpPr>
          <p:cNvPr id="7" name="Shape 67"/>
          <p:cNvSpPr/>
          <p:nvPr/>
        </p:nvSpPr>
        <p:spPr>
          <a:xfrm>
            <a:off x="2209228" y="12938017"/>
            <a:ext cx="1774525" cy="356508"/>
          </a:xfrm>
          <a:prstGeom prst="rect">
            <a:avLst/>
          </a:prstGeom>
          <a:ln w="12700">
            <a:miter lim="400000"/>
          </a:ln>
          <a:extLst>
            <a:ext uri="{C572A759-6A51-4108-AA02-DFA0A04FC94B}">
              <ma14:wrappingTextBoxFlag xmlns="" xmlns:ma14="http://schemas.microsoft.com/office/mac/drawingml/2011/main" val="1"/>
            </a:ext>
          </a:extLst>
        </p:spPr>
        <p:txBody>
          <a:bodyPr wrap="none" lIns="50800" tIns="50800" rIns="50800" bIns="50800" anchor="ctr">
            <a:spAutoFit/>
          </a:bodyPr>
          <a:lstStyle>
            <a:lvl1pPr>
              <a:defRPr sz="1650" b="1">
                <a:solidFill>
                  <a:srgbClr val="64746C"/>
                </a:solidFill>
              </a:defRPr>
            </a:lvl1pPr>
          </a:lstStyle>
          <a:p>
            <a:pPr>
              <a:defRPr b="0"/>
            </a:pPr>
            <a:r>
              <a:rPr b="1" dirty="0">
                <a:latin typeface="Gotham Book" charset="0"/>
                <a:ea typeface="Gotham Book" charset="0"/>
                <a:cs typeface="Gotham Book" charset="0"/>
              </a:rPr>
              <a:t>CONFIDENTIAL</a:t>
            </a:r>
          </a:p>
        </p:txBody>
      </p:sp>
      <p:sp>
        <p:nvSpPr>
          <p:cNvPr id="8" name="Slide Number Placeholder 1"/>
          <p:cNvSpPr>
            <a:spLocks noGrp="1"/>
          </p:cNvSpPr>
          <p:nvPr>
            <p:ph type="sldNum" sz="quarter" idx="4"/>
          </p:nvPr>
        </p:nvSpPr>
        <p:spPr>
          <a:xfrm>
            <a:off x="22762029" y="12540343"/>
            <a:ext cx="1121228" cy="804635"/>
          </a:xfrm>
          <a:prstGeom prst="rect">
            <a:avLst/>
          </a:prstGeom>
        </p:spPr>
        <p:txBody>
          <a:bodyPr vert="horz" lIns="91440" tIns="45720" rIns="91440" bIns="45720" rtlCol="0" anchor="ctr"/>
          <a:lstStyle>
            <a:lvl1pPr algn="r">
              <a:defRPr sz="2000">
                <a:solidFill>
                  <a:schemeClr val="tx1">
                    <a:tint val="75000"/>
                  </a:schemeClr>
                </a:solidFill>
              </a:defRPr>
            </a:lvl1pPr>
          </a:lstStyle>
          <a:p>
            <a:fld id="{925678A3-FD44-6144-9DA1-59A5AB5AEACF}" type="slidenum">
              <a:rPr lang="en-US" smtClean="0"/>
              <a:pPr/>
              <a:t>‹#›</a:t>
            </a:fld>
            <a:endParaRPr lang="en-US" dirty="0"/>
          </a:p>
        </p:txBody>
      </p:sp>
    </p:spTree>
    <p:extLst>
      <p:ext uri="{BB962C8B-B14F-4D97-AF65-F5344CB8AC3E}">
        <p14:creationId xmlns:p14="http://schemas.microsoft.com/office/powerpoint/2010/main" val="836211534"/>
      </p:ext>
    </p:extLst>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x" preserve="1">
  <p:cSld name="R1 Blank">
    <p:bg>
      <p:bgPr>
        <a:solidFill>
          <a:srgbClr val="FFFFFF"/>
        </a:solidFill>
        <a:effectLst/>
      </p:bgPr>
    </p:bg>
    <p:spTree>
      <p:nvGrpSpPr>
        <p:cNvPr id="1" name=""/>
        <p:cNvGrpSpPr/>
        <p:nvPr/>
      </p:nvGrpSpPr>
      <p:grpSpPr>
        <a:xfrm>
          <a:off x="0" y="0"/>
          <a:ext cx="0" cy="0"/>
          <a:chOff x="0" y="0"/>
          <a:chExt cx="0" cy="0"/>
        </a:xfrm>
      </p:grpSpPr>
      <p:pic>
        <p:nvPicPr>
          <p:cNvPr id="65" name="pasted-image.pdf"/>
          <p:cNvPicPr>
            <a:picLocks noChangeAspect="1"/>
          </p:cNvPicPr>
          <p:nvPr/>
        </p:nvPicPr>
        <p:blipFill>
          <a:blip r:embed="rId2">
            <a:alphaModFix amt="19823"/>
          </a:blip>
          <a:stretch>
            <a:fillRect/>
          </a:stretch>
        </p:blipFill>
        <p:spPr>
          <a:xfrm>
            <a:off x="21718874" y="545105"/>
            <a:ext cx="2927803" cy="2936076"/>
          </a:xfrm>
          <a:prstGeom prst="rect">
            <a:avLst/>
          </a:prstGeom>
          <a:ln w="12700">
            <a:miter lim="400000"/>
          </a:ln>
        </p:spPr>
      </p:pic>
      <p:sp>
        <p:nvSpPr>
          <p:cNvPr id="3" name="Slide Number Placeholder 1"/>
          <p:cNvSpPr>
            <a:spLocks noGrp="1"/>
          </p:cNvSpPr>
          <p:nvPr>
            <p:ph type="sldNum" sz="quarter" idx="4"/>
          </p:nvPr>
        </p:nvSpPr>
        <p:spPr>
          <a:xfrm>
            <a:off x="22762029" y="12540343"/>
            <a:ext cx="1121228" cy="804635"/>
          </a:xfrm>
          <a:prstGeom prst="rect">
            <a:avLst/>
          </a:prstGeom>
        </p:spPr>
        <p:txBody>
          <a:bodyPr vert="horz" lIns="91440" tIns="45720" rIns="91440" bIns="45720" rtlCol="0" anchor="ctr"/>
          <a:lstStyle>
            <a:lvl1pPr algn="r">
              <a:defRPr sz="2000">
                <a:solidFill>
                  <a:schemeClr val="tx1">
                    <a:tint val="75000"/>
                  </a:schemeClr>
                </a:solidFill>
              </a:defRPr>
            </a:lvl1pPr>
          </a:lstStyle>
          <a:p>
            <a:fld id="{925678A3-FD44-6144-9DA1-59A5AB5AEACF}" type="slidenum">
              <a:rPr lang="en-US" smtClean="0"/>
              <a:pPr/>
              <a:t>‹#›</a:t>
            </a:fld>
            <a:endParaRPr lang="en-US" dirty="0"/>
          </a:p>
        </p:txBody>
      </p:sp>
    </p:spTree>
    <p:extLst>
      <p:ext uri="{BB962C8B-B14F-4D97-AF65-F5344CB8AC3E}">
        <p14:creationId xmlns:p14="http://schemas.microsoft.com/office/powerpoint/2010/main" val="3881346656"/>
      </p:ext>
    </p:extLst>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Rev1-Template">
    <p:spTree>
      <p:nvGrpSpPr>
        <p:cNvPr id="1" name=""/>
        <p:cNvGrpSpPr/>
        <p:nvPr/>
      </p:nvGrpSpPr>
      <p:grpSpPr>
        <a:xfrm>
          <a:off x="0" y="0"/>
          <a:ext cx="0" cy="0"/>
          <a:chOff x="0" y="0"/>
          <a:chExt cx="0" cy="0"/>
        </a:xfrm>
      </p:grpSpPr>
      <p:sp>
        <p:nvSpPr>
          <p:cNvPr id="2" name="Shape 64">
            <a:extLst>
              <a:ext uri="{FF2B5EF4-FFF2-40B4-BE49-F238E27FC236}">
                <a16:creationId xmlns:a16="http://schemas.microsoft.com/office/drawing/2014/main" id="{838AF864-9602-3E4D-881D-47B1A9F0F3D6}"/>
              </a:ext>
            </a:extLst>
          </p:cNvPr>
          <p:cNvSpPr/>
          <p:nvPr userDrawn="1"/>
        </p:nvSpPr>
        <p:spPr>
          <a:xfrm>
            <a:off x="282321" y="12923008"/>
            <a:ext cx="767839" cy="356508"/>
          </a:xfrm>
          <a:prstGeom prst="rect">
            <a:avLst/>
          </a:prstGeom>
          <a:ln w="12700">
            <a:miter lim="400000"/>
          </a:ln>
          <a:extLst>
            <a:ext uri="{C572A759-6A51-4108-AA02-DFA0A04FC94B}">
              <ma14:wrappingTextBoxFlag xmlns="" xmlns:ma14="http://schemas.microsoft.com/office/mac/drawingml/2011/main" val="1"/>
            </a:ext>
          </a:extLst>
        </p:spPr>
        <p:txBody>
          <a:bodyPr wrap="none" lIns="50800" tIns="50800" rIns="50800" bIns="50800" anchor="ctr">
            <a:spAutoFit/>
          </a:bodyPr>
          <a:lstStyle>
            <a:lvl1pPr algn="l">
              <a:defRPr sz="1650">
                <a:solidFill>
                  <a:srgbClr val="64746C"/>
                </a:solidFill>
                <a:latin typeface="Helvetica"/>
                <a:ea typeface="Helvetica"/>
                <a:cs typeface="Helvetica"/>
                <a:sym typeface="Helvetica"/>
              </a:defRPr>
            </a:lvl1pPr>
          </a:lstStyle>
          <a:p>
            <a:r>
              <a:rPr dirty="0">
                <a:latin typeface="Gotham Book" charset="0"/>
                <a:ea typeface="Gotham Book" charset="0"/>
                <a:cs typeface="Gotham Book" charset="0"/>
              </a:rPr>
              <a:t>©201</a:t>
            </a:r>
            <a:r>
              <a:rPr lang="en-US" dirty="0">
                <a:latin typeface="Gotham Book" charset="0"/>
                <a:ea typeface="Gotham Book" charset="0"/>
                <a:cs typeface="Gotham Book" charset="0"/>
              </a:rPr>
              <a:t>9</a:t>
            </a:r>
            <a:endParaRPr dirty="0">
              <a:latin typeface="Gotham Book" charset="0"/>
              <a:ea typeface="Gotham Book" charset="0"/>
              <a:cs typeface="Gotham Book" charset="0"/>
            </a:endParaRPr>
          </a:p>
        </p:txBody>
      </p:sp>
      <p:pic>
        <p:nvPicPr>
          <p:cNvPr id="3" name="pasted-image.pdf">
            <a:extLst>
              <a:ext uri="{FF2B5EF4-FFF2-40B4-BE49-F238E27FC236}">
                <a16:creationId xmlns:a16="http://schemas.microsoft.com/office/drawing/2014/main" id="{7EE8AD20-F890-3440-AB54-5479CCBB828C}"/>
              </a:ext>
            </a:extLst>
          </p:cNvPr>
          <p:cNvPicPr>
            <a:picLocks noChangeAspect="1"/>
          </p:cNvPicPr>
          <p:nvPr userDrawn="1"/>
        </p:nvPicPr>
        <p:blipFill>
          <a:blip r:embed="rId2"/>
          <a:stretch>
            <a:fillRect/>
          </a:stretch>
        </p:blipFill>
        <p:spPr>
          <a:xfrm>
            <a:off x="1296671" y="12792399"/>
            <a:ext cx="683258" cy="622342"/>
          </a:xfrm>
          <a:prstGeom prst="rect">
            <a:avLst/>
          </a:prstGeom>
          <a:ln w="12700">
            <a:miter lim="400000"/>
          </a:ln>
        </p:spPr>
      </p:pic>
    </p:spTree>
    <p:extLst>
      <p:ext uri="{BB962C8B-B14F-4D97-AF65-F5344CB8AC3E}">
        <p14:creationId xmlns:p14="http://schemas.microsoft.com/office/powerpoint/2010/main" val="36069239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tx" preserve="1">
  <p:cSld name="Title">
    <p:bg>
      <p:bgPr>
        <a:solidFill>
          <a:srgbClr val="02519A"/>
        </a:solidFill>
        <a:effectLst/>
      </p:bgPr>
    </p:bg>
    <p:spTree>
      <p:nvGrpSpPr>
        <p:cNvPr id="1" name=""/>
        <p:cNvGrpSpPr/>
        <p:nvPr/>
      </p:nvGrpSpPr>
      <p:grpSpPr>
        <a:xfrm>
          <a:off x="0" y="0"/>
          <a:ext cx="0" cy="0"/>
          <a:chOff x="0" y="0"/>
          <a:chExt cx="0" cy="0"/>
        </a:xfrm>
      </p:grpSpPr>
      <p:pic>
        <p:nvPicPr>
          <p:cNvPr id="2" name="Picture 1"/>
          <p:cNvPicPr>
            <a:picLocks noChangeAspect="1"/>
          </p:cNvPicPr>
          <p:nvPr userDrawn="1"/>
        </p:nvPicPr>
        <p:blipFill>
          <a:blip r:embed="rId2"/>
          <a:stretch>
            <a:fillRect/>
          </a:stretch>
        </p:blipFill>
        <p:spPr>
          <a:xfrm>
            <a:off x="4373506" y="4718050"/>
            <a:ext cx="6438900" cy="4279900"/>
          </a:xfrm>
          <a:prstGeom prst="rect">
            <a:avLst/>
          </a:prstGeom>
        </p:spPr>
      </p:pic>
    </p:spTree>
    <p:extLst>
      <p:ext uri="{BB962C8B-B14F-4D97-AF65-F5344CB8AC3E}">
        <p14:creationId xmlns:p14="http://schemas.microsoft.com/office/powerpoint/2010/main" val="972442454"/>
      </p:ext>
    </p:extLst>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tx" preserve="1">
  <p:cSld name="Statement">
    <p:bg>
      <p:bgPr>
        <a:solidFill>
          <a:srgbClr val="02519A"/>
        </a:solidFill>
        <a:effectLst/>
      </p:bgPr>
    </p:bg>
    <p:spTree>
      <p:nvGrpSpPr>
        <p:cNvPr id="1" name=""/>
        <p:cNvGrpSpPr/>
        <p:nvPr/>
      </p:nvGrpSpPr>
      <p:grpSpPr>
        <a:xfrm>
          <a:off x="0" y="0"/>
          <a:ext cx="0" cy="0"/>
          <a:chOff x="0" y="0"/>
          <a:chExt cx="0" cy="0"/>
        </a:xfrm>
      </p:grpSpPr>
      <p:grpSp>
        <p:nvGrpSpPr>
          <p:cNvPr id="35" name="Group 35"/>
          <p:cNvGrpSpPr/>
          <p:nvPr/>
        </p:nvGrpSpPr>
        <p:grpSpPr>
          <a:xfrm>
            <a:off x="282321" y="12799188"/>
            <a:ext cx="1717010" cy="619170"/>
            <a:chOff x="0" y="0"/>
            <a:chExt cx="1717008" cy="619169"/>
          </a:xfrm>
        </p:grpSpPr>
        <p:sp>
          <p:nvSpPr>
            <p:cNvPr id="33" name="Shape 33"/>
            <p:cNvSpPr/>
            <p:nvPr/>
          </p:nvSpPr>
          <p:spPr>
            <a:xfrm>
              <a:off x="0" y="152065"/>
              <a:ext cx="764632" cy="356507"/>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none" lIns="50800" tIns="50800" rIns="50800" bIns="50800" numCol="1" anchor="ctr">
              <a:spAutoFit/>
            </a:bodyPr>
            <a:lstStyle>
              <a:lvl1pPr algn="l">
                <a:defRPr sz="1650">
                  <a:solidFill>
                    <a:srgbClr val="FFFFFF"/>
                  </a:solidFill>
                  <a:latin typeface="Helvetica"/>
                  <a:ea typeface="Helvetica"/>
                  <a:cs typeface="Helvetica"/>
                  <a:sym typeface="Helvetica"/>
                </a:defRPr>
              </a:lvl1pPr>
            </a:lstStyle>
            <a:p>
              <a:r>
                <a:rPr dirty="0">
                  <a:latin typeface="Gotham Book" charset="0"/>
                  <a:ea typeface="Gotham Book" charset="0"/>
                  <a:cs typeface="Gotham Book" charset="0"/>
                </a:rPr>
                <a:t>©201</a:t>
              </a:r>
              <a:r>
                <a:rPr lang="en-US" dirty="0">
                  <a:latin typeface="Gotham Book" charset="0"/>
                  <a:ea typeface="Gotham Book" charset="0"/>
                  <a:cs typeface="Gotham Book" charset="0"/>
                </a:rPr>
                <a:t>9</a:t>
              </a:r>
              <a:endParaRPr dirty="0">
                <a:latin typeface="Gotham Book" charset="0"/>
                <a:ea typeface="Gotham Book" charset="0"/>
                <a:cs typeface="Gotham Book" charset="0"/>
              </a:endParaRPr>
            </a:p>
          </p:txBody>
        </p:sp>
        <p:pic>
          <p:nvPicPr>
            <p:cNvPr id="34" name="pasted-image.pdf"/>
            <p:cNvPicPr>
              <a:picLocks noChangeAspect="1"/>
            </p:cNvPicPr>
            <p:nvPr/>
          </p:nvPicPr>
          <p:blipFill>
            <a:blip r:embed="rId2"/>
            <a:stretch>
              <a:fillRect/>
            </a:stretch>
          </p:blipFill>
          <p:spPr>
            <a:xfrm>
              <a:off x="1037231" y="0"/>
              <a:ext cx="679777" cy="619169"/>
            </a:xfrm>
            <a:prstGeom prst="rect">
              <a:avLst/>
            </a:prstGeom>
            <a:ln w="12700" cap="flat">
              <a:noFill/>
              <a:miter lim="400000"/>
            </a:ln>
            <a:effectLst/>
          </p:spPr>
        </p:pic>
      </p:grpSp>
      <p:sp>
        <p:nvSpPr>
          <p:cNvPr id="36" name="Shape 36"/>
          <p:cNvSpPr/>
          <p:nvPr/>
        </p:nvSpPr>
        <p:spPr>
          <a:xfrm>
            <a:off x="2209228" y="12938017"/>
            <a:ext cx="1774525" cy="356508"/>
          </a:xfrm>
          <a:prstGeom prst="rect">
            <a:avLst/>
          </a:prstGeom>
          <a:ln w="12700">
            <a:miter lim="400000"/>
          </a:ln>
          <a:extLst>
            <a:ext uri="{C572A759-6A51-4108-AA02-DFA0A04FC94B}">
              <ma14:wrappingTextBoxFlag xmlns:ma14="http://schemas.microsoft.com/office/mac/drawingml/2011/main" xmlns="" val="1"/>
            </a:ext>
          </a:extLst>
        </p:spPr>
        <p:txBody>
          <a:bodyPr wrap="none" lIns="50800" tIns="50800" rIns="50800" bIns="50800" anchor="ctr">
            <a:spAutoFit/>
          </a:bodyPr>
          <a:lstStyle>
            <a:lvl1pPr>
              <a:defRPr sz="1650" b="1">
                <a:solidFill>
                  <a:srgbClr val="FFFFFF"/>
                </a:solidFill>
              </a:defRPr>
            </a:lvl1pPr>
          </a:lstStyle>
          <a:p>
            <a:pPr>
              <a:defRPr b="0"/>
            </a:pPr>
            <a:r>
              <a:rPr b="1" dirty="0">
                <a:latin typeface="Gotham Book" charset="0"/>
                <a:ea typeface="Gotham Book" charset="0"/>
                <a:cs typeface="Gotham Book" charset="0"/>
              </a:rPr>
              <a:t>CONFIDENTIAL</a:t>
            </a:r>
          </a:p>
        </p:txBody>
      </p:sp>
      <p:sp>
        <p:nvSpPr>
          <p:cNvPr id="6" name="Slide Number Placeholder 1"/>
          <p:cNvSpPr>
            <a:spLocks noGrp="1"/>
          </p:cNvSpPr>
          <p:nvPr>
            <p:ph type="sldNum" sz="quarter" idx="4"/>
          </p:nvPr>
        </p:nvSpPr>
        <p:spPr>
          <a:xfrm>
            <a:off x="22762029" y="12540343"/>
            <a:ext cx="1121228" cy="804635"/>
          </a:xfrm>
          <a:prstGeom prst="rect">
            <a:avLst/>
          </a:prstGeom>
        </p:spPr>
        <p:txBody>
          <a:bodyPr vert="horz" lIns="91440" tIns="45720" rIns="91440" bIns="45720" rtlCol="0" anchor="ctr"/>
          <a:lstStyle>
            <a:lvl1pPr algn="r">
              <a:defRPr sz="2000">
                <a:solidFill>
                  <a:schemeClr val="bg1"/>
                </a:solidFill>
              </a:defRPr>
            </a:lvl1pPr>
          </a:lstStyle>
          <a:p>
            <a:fld id="{925678A3-FD44-6144-9DA1-59A5AB5AEACF}" type="slidenum">
              <a:rPr lang="en-US" smtClean="0"/>
              <a:pPr/>
              <a:t>‹#›</a:t>
            </a:fld>
            <a:endParaRPr lang="en-US" dirty="0"/>
          </a:p>
        </p:txBody>
      </p:sp>
    </p:spTree>
    <p:extLst>
      <p:ext uri="{BB962C8B-B14F-4D97-AF65-F5344CB8AC3E}">
        <p14:creationId xmlns:p14="http://schemas.microsoft.com/office/powerpoint/2010/main" val="339837553"/>
      </p:ext>
    </p:extLst>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0.xml"/><Relationship Id="rId7" Type="http://schemas.openxmlformats.org/officeDocument/2006/relationships/theme" Target="../theme/theme2.xml"/><Relationship Id="rId2" Type="http://schemas.openxmlformats.org/officeDocument/2006/relationships/slideLayout" Target="../slideLayouts/slideLayout9.xml"/><Relationship Id="rId1" Type="http://schemas.openxmlformats.org/officeDocument/2006/relationships/slideLayout" Target="../slideLayouts/slideLayout8.xml"/><Relationship Id="rId6" Type="http://schemas.openxmlformats.org/officeDocument/2006/relationships/slideLayout" Target="../slideLayouts/slideLayout13.xml"/><Relationship Id="rId5" Type="http://schemas.openxmlformats.org/officeDocument/2006/relationships/slideLayout" Target="../slideLayouts/slideLayout12.xml"/><Relationship Id="rId4" Type="http://schemas.openxmlformats.org/officeDocument/2006/relationships/slideLayout" Target="../slideLayouts/slideLayout1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Slide Number Placeholder 1"/>
          <p:cNvSpPr>
            <a:spLocks noGrp="1"/>
          </p:cNvSpPr>
          <p:nvPr>
            <p:ph type="sldNum" sz="quarter" idx="4"/>
          </p:nvPr>
        </p:nvSpPr>
        <p:spPr>
          <a:xfrm>
            <a:off x="22762029" y="12540343"/>
            <a:ext cx="1121228" cy="804635"/>
          </a:xfrm>
          <a:prstGeom prst="rect">
            <a:avLst/>
          </a:prstGeom>
        </p:spPr>
        <p:txBody>
          <a:bodyPr vert="horz" lIns="91440" tIns="45720" rIns="91440" bIns="45720" rtlCol="0" anchor="ctr"/>
          <a:lstStyle>
            <a:lvl1pPr algn="r">
              <a:defRPr sz="2000">
                <a:solidFill>
                  <a:schemeClr val="tx1">
                    <a:tint val="75000"/>
                  </a:schemeClr>
                </a:solidFill>
                <a:latin typeface="Gotham Book" charset="0"/>
                <a:ea typeface="Gotham Book" charset="0"/>
                <a:cs typeface="Gotham Book" charset="0"/>
              </a:defRPr>
            </a:lvl1pPr>
          </a:lstStyle>
          <a:p>
            <a:fld id="{925678A3-FD44-6144-9DA1-59A5AB5AEACF}" type="slidenum">
              <a:rPr lang="en-US" smtClean="0"/>
              <a:pPr/>
              <a:t>‹#›</a:t>
            </a:fld>
            <a:endParaRPr lang="en-US" dirty="0"/>
          </a:p>
        </p:txBody>
      </p:sp>
    </p:spTree>
    <p:extLst>
      <p:ext uri="{BB962C8B-B14F-4D97-AF65-F5344CB8AC3E}">
        <p14:creationId xmlns:p14="http://schemas.microsoft.com/office/powerpoint/2010/main" val="1366425070"/>
      </p:ext>
    </p:extLst>
  </p:cSld>
  <p:clrMap bg1="lt1" tx1="dk1" bg2="lt2" tx2="dk2" accent1="accent1" accent2="accent2" accent3="accent3" accent4="accent4" accent5="accent5" accent6="accent6" hlink="hlink" folHlink="folHlink"/>
  <p:sldLayoutIdLst>
    <p:sldLayoutId id="2147483682" r:id="rId1"/>
    <p:sldLayoutId id="2147483683" r:id="rId2"/>
    <p:sldLayoutId id="2147483684" r:id="rId3"/>
    <p:sldLayoutId id="2147483685" r:id="rId4"/>
    <p:sldLayoutId id="2147483686" r:id="rId5"/>
    <p:sldLayoutId id="2147483687" r:id="rId6"/>
    <p:sldLayoutId id="2147483688" r:id="rId7"/>
  </p:sldLayoutIdLst>
  <p:transition spd="med"/>
  <p:txStyles>
    <p:titleStyle>
      <a:lvl1pPr marL="0" marR="0" indent="0" algn="ctr" defTabSz="825500" rtl="0" eaLnBrk="1" latinLnBrk="0" hangingPunct="1">
        <a:lnSpc>
          <a:spcPct val="100000"/>
        </a:lnSpc>
        <a:spcBef>
          <a:spcPts val="0"/>
        </a:spcBef>
        <a:spcAft>
          <a:spcPts val="0"/>
        </a:spcAft>
        <a:buClrTx/>
        <a:buSzTx/>
        <a:buFontTx/>
        <a:buNone/>
        <a:tabLst/>
        <a:defRPr sz="11200" b="0" i="0" u="none" strike="noStrike" cap="none" spc="0" baseline="0">
          <a:ln>
            <a:noFill/>
          </a:ln>
          <a:solidFill>
            <a:srgbClr val="000000"/>
          </a:solidFill>
          <a:uFillTx/>
          <a:latin typeface="+mn-lt"/>
          <a:ea typeface="+mn-ea"/>
          <a:cs typeface="+mn-cs"/>
          <a:sym typeface="Helvetica Light"/>
        </a:defRPr>
      </a:lvl1pPr>
      <a:lvl2pPr marL="0" marR="0" indent="228600" algn="ctr" defTabSz="825500" rtl="0" eaLnBrk="1" latinLnBrk="0" hangingPunct="1">
        <a:lnSpc>
          <a:spcPct val="100000"/>
        </a:lnSpc>
        <a:spcBef>
          <a:spcPts val="0"/>
        </a:spcBef>
        <a:spcAft>
          <a:spcPts val="0"/>
        </a:spcAft>
        <a:buClrTx/>
        <a:buSzTx/>
        <a:buFontTx/>
        <a:buNone/>
        <a:tabLst/>
        <a:defRPr sz="11200" b="0" i="0" u="none" strike="noStrike" cap="none" spc="0" baseline="0">
          <a:ln>
            <a:noFill/>
          </a:ln>
          <a:solidFill>
            <a:srgbClr val="000000"/>
          </a:solidFill>
          <a:uFillTx/>
          <a:latin typeface="+mn-lt"/>
          <a:ea typeface="+mn-ea"/>
          <a:cs typeface="+mn-cs"/>
          <a:sym typeface="Helvetica Light"/>
        </a:defRPr>
      </a:lvl2pPr>
      <a:lvl3pPr marL="0" marR="0" indent="457200" algn="ctr" defTabSz="825500" rtl="0" eaLnBrk="1" latinLnBrk="0" hangingPunct="1">
        <a:lnSpc>
          <a:spcPct val="100000"/>
        </a:lnSpc>
        <a:spcBef>
          <a:spcPts val="0"/>
        </a:spcBef>
        <a:spcAft>
          <a:spcPts val="0"/>
        </a:spcAft>
        <a:buClrTx/>
        <a:buSzTx/>
        <a:buFontTx/>
        <a:buNone/>
        <a:tabLst/>
        <a:defRPr sz="11200" b="0" i="0" u="none" strike="noStrike" cap="none" spc="0" baseline="0">
          <a:ln>
            <a:noFill/>
          </a:ln>
          <a:solidFill>
            <a:srgbClr val="000000"/>
          </a:solidFill>
          <a:uFillTx/>
          <a:latin typeface="+mn-lt"/>
          <a:ea typeface="+mn-ea"/>
          <a:cs typeface="+mn-cs"/>
          <a:sym typeface="Helvetica Light"/>
        </a:defRPr>
      </a:lvl3pPr>
      <a:lvl4pPr marL="0" marR="0" indent="685800" algn="ctr" defTabSz="825500" rtl="0" eaLnBrk="1" latinLnBrk="0" hangingPunct="1">
        <a:lnSpc>
          <a:spcPct val="100000"/>
        </a:lnSpc>
        <a:spcBef>
          <a:spcPts val="0"/>
        </a:spcBef>
        <a:spcAft>
          <a:spcPts val="0"/>
        </a:spcAft>
        <a:buClrTx/>
        <a:buSzTx/>
        <a:buFontTx/>
        <a:buNone/>
        <a:tabLst/>
        <a:defRPr sz="11200" b="0" i="0" u="none" strike="noStrike" cap="none" spc="0" baseline="0">
          <a:ln>
            <a:noFill/>
          </a:ln>
          <a:solidFill>
            <a:srgbClr val="000000"/>
          </a:solidFill>
          <a:uFillTx/>
          <a:latin typeface="+mn-lt"/>
          <a:ea typeface="+mn-ea"/>
          <a:cs typeface="+mn-cs"/>
          <a:sym typeface="Helvetica Light"/>
        </a:defRPr>
      </a:lvl4pPr>
      <a:lvl5pPr marL="0" marR="0" indent="914400" algn="ctr" defTabSz="825500" rtl="0" eaLnBrk="1" latinLnBrk="0" hangingPunct="1">
        <a:lnSpc>
          <a:spcPct val="100000"/>
        </a:lnSpc>
        <a:spcBef>
          <a:spcPts val="0"/>
        </a:spcBef>
        <a:spcAft>
          <a:spcPts val="0"/>
        </a:spcAft>
        <a:buClrTx/>
        <a:buSzTx/>
        <a:buFontTx/>
        <a:buNone/>
        <a:tabLst/>
        <a:defRPr sz="11200" b="0" i="0" u="none" strike="noStrike" cap="none" spc="0" baseline="0">
          <a:ln>
            <a:noFill/>
          </a:ln>
          <a:solidFill>
            <a:srgbClr val="000000"/>
          </a:solidFill>
          <a:uFillTx/>
          <a:latin typeface="+mn-lt"/>
          <a:ea typeface="+mn-ea"/>
          <a:cs typeface="+mn-cs"/>
          <a:sym typeface="Helvetica Light"/>
        </a:defRPr>
      </a:lvl5pPr>
      <a:lvl6pPr marL="0" marR="0" indent="1143000" algn="ctr" defTabSz="825500" rtl="0" eaLnBrk="1" latinLnBrk="0" hangingPunct="1">
        <a:lnSpc>
          <a:spcPct val="100000"/>
        </a:lnSpc>
        <a:spcBef>
          <a:spcPts val="0"/>
        </a:spcBef>
        <a:spcAft>
          <a:spcPts val="0"/>
        </a:spcAft>
        <a:buClrTx/>
        <a:buSzTx/>
        <a:buFontTx/>
        <a:buNone/>
        <a:tabLst/>
        <a:defRPr sz="11200" b="0" i="0" u="none" strike="noStrike" cap="none" spc="0" baseline="0">
          <a:ln>
            <a:noFill/>
          </a:ln>
          <a:solidFill>
            <a:srgbClr val="000000"/>
          </a:solidFill>
          <a:uFillTx/>
          <a:latin typeface="+mn-lt"/>
          <a:ea typeface="+mn-ea"/>
          <a:cs typeface="+mn-cs"/>
          <a:sym typeface="Helvetica Light"/>
        </a:defRPr>
      </a:lvl6pPr>
      <a:lvl7pPr marL="0" marR="0" indent="1371600" algn="ctr" defTabSz="825500" rtl="0" eaLnBrk="1" latinLnBrk="0" hangingPunct="1">
        <a:lnSpc>
          <a:spcPct val="100000"/>
        </a:lnSpc>
        <a:spcBef>
          <a:spcPts val="0"/>
        </a:spcBef>
        <a:spcAft>
          <a:spcPts val="0"/>
        </a:spcAft>
        <a:buClrTx/>
        <a:buSzTx/>
        <a:buFontTx/>
        <a:buNone/>
        <a:tabLst/>
        <a:defRPr sz="11200" b="0" i="0" u="none" strike="noStrike" cap="none" spc="0" baseline="0">
          <a:ln>
            <a:noFill/>
          </a:ln>
          <a:solidFill>
            <a:srgbClr val="000000"/>
          </a:solidFill>
          <a:uFillTx/>
          <a:latin typeface="+mn-lt"/>
          <a:ea typeface="+mn-ea"/>
          <a:cs typeface="+mn-cs"/>
          <a:sym typeface="Helvetica Light"/>
        </a:defRPr>
      </a:lvl7pPr>
      <a:lvl8pPr marL="0" marR="0" indent="1600200" algn="ctr" defTabSz="825500" rtl="0" eaLnBrk="1" latinLnBrk="0" hangingPunct="1">
        <a:lnSpc>
          <a:spcPct val="100000"/>
        </a:lnSpc>
        <a:spcBef>
          <a:spcPts val="0"/>
        </a:spcBef>
        <a:spcAft>
          <a:spcPts val="0"/>
        </a:spcAft>
        <a:buClrTx/>
        <a:buSzTx/>
        <a:buFontTx/>
        <a:buNone/>
        <a:tabLst/>
        <a:defRPr sz="11200" b="0" i="0" u="none" strike="noStrike" cap="none" spc="0" baseline="0">
          <a:ln>
            <a:noFill/>
          </a:ln>
          <a:solidFill>
            <a:srgbClr val="000000"/>
          </a:solidFill>
          <a:uFillTx/>
          <a:latin typeface="+mn-lt"/>
          <a:ea typeface="+mn-ea"/>
          <a:cs typeface="+mn-cs"/>
          <a:sym typeface="Helvetica Light"/>
        </a:defRPr>
      </a:lvl8pPr>
      <a:lvl9pPr marL="0" marR="0" indent="1828800" algn="ctr" defTabSz="825500" rtl="0" eaLnBrk="1" latinLnBrk="0" hangingPunct="1">
        <a:lnSpc>
          <a:spcPct val="100000"/>
        </a:lnSpc>
        <a:spcBef>
          <a:spcPts val="0"/>
        </a:spcBef>
        <a:spcAft>
          <a:spcPts val="0"/>
        </a:spcAft>
        <a:buClrTx/>
        <a:buSzTx/>
        <a:buFontTx/>
        <a:buNone/>
        <a:tabLst/>
        <a:defRPr sz="11200" b="0" i="0" u="none" strike="noStrike" cap="none" spc="0" baseline="0">
          <a:ln>
            <a:noFill/>
          </a:ln>
          <a:solidFill>
            <a:srgbClr val="000000"/>
          </a:solidFill>
          <a:uFillTx/>
          <a:latin typeface="+mn-lt"/>
          <a:ea typeface="+mn-ea"/>
          <a:cs typeface="+mn-cs"/>
          <a:sym typeface="Helvetica Light"/>
        </a:defRPr>
      </a:lvl9pPr>
    </p:titleStyle>
    <p:bodyStyle>
      <a:lvl1pPr marL="635000" marR="0" indent="-635000" algn="l" defTabSz="825500" rtl="0" eaLnBrk="1" latinLnBrk="0" hangingPunct="1">
        <a:lnSpc>
          <a:spcPct val="100000"/>
        </a:lnSpc>
        <a:spcBef>
          <a:spcPts val="5900"/>
        </a:spcBef>
        <a:spcAft>
          <a:spcPts val="0"/>
        </a:spcAft>
        <a:buClrTx/>
        <a:buSzPct val="75000"/>
        <a:buFontTx/>
        <a:buChar char="•"/>
        <a:tabLst/>
        <a:defRPr sz="5200" b="0" i="0" u="none" strike="noStrike" cap="none" spc="0" baseline="0">
          <a:ln>
            <a:noFill/>
          </a:ln>
          <a:solidFill>
            <a:srgbClr val="000000"/>
          </a:solidFill>
          <a:uFillTx/>
          <a:latin typeface="+mn-lt"/>
          <a:ea typeface="+mn-ea"/>
          <a:cs typeface="+mn-cs"/>
          <a:sym typeface="Helvetica Light"/>
        </a:defRPr>
      </a:lvl1pPr>
      <a:lvl2pPr marL="1270000" marR="0" indent="-635000" algn="l" defTabSz="825500" rtl="0" eaLnBrk="1" latinLnBrk="0" hangingPunct="1">
        <a:lnSpc>
          <a:spcPct val="100000"/>
        </a:lnSpc>
        <a:spcBef>
          <a:spcPts val="5900"/>
        </a:spcBef>
        <a:spcAft>
          <a:spcPts val="0"/>
        </a:spcAft>
        <a:buClrTx/>
        <a:buSzPct val="75000"/>
        <a:buFontTx/>
        <a:buChar char="•"/>
        <a:tabLst/>
        <a:defRPr sz="5200" b="0" i="0" u="none" strike="noStrike" cap="none" spc="0" baseline="0">
          <a:ln>
            <a:noFill/>
          </a:ln>
          <a:solidFill>
            <a:srgbClr val="000000"/>
          </a:solidFill>
          <a:uFillTx/>
          <a:latin typeface="+mn-lt"/>
          <a:ea typeface="+mn-ea"/>
          <a:cs typeface="+mn-cs"/>
          <a:sym typeface="Helvetica Light"/>
        </a:defRPr>
      </a:lvl2pPr>
      <a:lvl3pPr marL="1905000" marR="0" indent="-635000" algn="l" defTabSz="825500" rtl="0" eaLnBrk="1" latinLnBrk="0" hangingPunct="1">
        <a:lnSpc>
          <a:spcPct val="100000"/>
        </a:lnSpc>
        <a:spcBef>
          <a:spcPts val="5900"/>
        </a:spcBef>
        <a:spcAft>
          <a:spcPts val="0"/>
        </a:spcAft>
        <a:buClrTx/>
        <a:buSzPct val="75000"/>
        <a:buFontTx/>
        <a:buChar char="•"/>
        <a:tabLst/>
        <a:defRPr sz="5200" b="0" i="0" u="none" strike="noStrike" cap="none" spc="0" baseline="0">
          <a:ln>
            <a:noFill/>
          </a:ln>
          <a:solidFill>
            <a:srgbClr val="000000"/>
          </a:solidFill>
          <a:uFillTx/>
          <a:latin typeface="+mn-lt"/>
          <a:ea typeface="+mn-ea"/>
          <a:cs typeface="+mn-cs"/>
          <a:sym typeface="Helvetica Light"/>
        </a:defRPr>
      </a:lvl3pPr>
      <a:lvl4pPr marL="2540000" marR="0" indent="-635000" algn="l" defTabSz="825500" rtl="0" eaLnBrk="1" latinLnBrk="0" hangingPunct="1">
        <a:lnSpc>
          <a:spcPct val="100000"/>
        </a:lnSpc>
        <a:spcBef>
          <a:spcPts val="5900"/>
        </a:spcBef>
        <a:spcAft>
          <a:spcPts val="0"/>
        </a:spcAft>
        <a:buClrTx/>
        <a:buSzPct val="75000"/>
        <a:buFontTx/>
        <a:buChar char="•"/>
        <a:tabLst/>
        <a:defRPr sz="5200" b="0" i="0" u="none" strike="noStrike" cap="none" spc="0" baseline="0">
          <a:ln>
            <a:noFill/>
          </a:ln>
          <a:solidFill>
            <a:srgbClr val="000000"/>
          </a:solidFill>
          <a:uFillTx/>
          <a:latin typeface="+mn-lt"/>
          <a:ea typeface="+mn-ea"/>
          <a:cs typeface="+mn-cs"/>
          <a:sym typeface="Helvetica Light"/>
        </a:defRPr>
      </a:lvl4pPr>
      <a:lvl5pPr marL="3175000" marR="0" indent="-635000" algn="l" defTabSz="825500" rtl="0" eaLnBrk="1" latinLnBrk="0" hangingPunct="1">
        <a:lnSpc>
          <a:spcPct val="100000"/>
        </a:lnSpc>
        <a:spcBef>
          <a:spcPts val="5900"/>
        </a:spcBef>
        <a:spcAft>
          <a:spcPts val="0"/>
        </a:spcAft>
        <a:buClrTx/>
        <a:buSzPct val="75000"/>
        <a:buFontTx/>
        <a:buChar char="•"/>
        <a:tabLst/>
        <a:defRPr sz="5200" b="0" i="0" u="none" strike="noStrike" cap="none" spc="0" baseline="0">
          <a:ln>
            <a:noFill/>
          </a:ln>
          <a:solidFill>
            <a:srgbClr val="000000"/>
          </a:solidFill>
          <a:uFillTx/>
          <a:latin typeface="+mn-lt"/>
          <a:ea typeface="+mn-ea"/>
          <a:cs typeface="+mn-cs"/>
          <a:sym typeface="Helvetica Light"/>
        </a:defRPr>
      </a:lvl5pPr>
      <a:lvl6pPr marL="3810000" marR="0" indent="-635000" algn="l" defTabSz="825500" rtl="0" eaLnBrk="1" latinLnBrk="0" hangingPunct="1">
        <a:lnSpc>
          <a:spcPct val="100000"/>
        </a:lnSpc>
        <a:spcBef>
          <a:spcPts val="5900"/>
        </a:spcBef>
        <a:spcAft>
          <a:spcPts val="0"/>
        </a:spcAft>
        <a:buClrTx/>
        <a:buSzPct val="75000"/>
        <a:buFontTx/>
        <a:buChar char="•"/>
        <a:tabLst/>
        <a:defRPr sz="5200" b="0" i="0" u="none" strike="noStrike" cap="none" spc="0" baseline="0">
          <a:ln>
            <a:noFill/>
          </a:ln>
          <a:solidFill>
            <a:srgbClr val="000000"/>
          </a:solidFill>
          <a:uFillTx/>
          <a:latin typeface="+mn-lt"/>
          <a:ea typeface="+mn-ea"/>
          <a:cs typeface="+mn-cs"/>
          <a:sym typeface="Helvetica Light"/>
        </a:defRPr>
      </a:lvl6pPr>
      <a:lvl7pPr marL="4445000" marR="0" indent="-635000" algn="l" defTabSz="825500" rtl="0" eaLnBrk="1" latinLnBrk="0" hangingPunct="1">
        <a:lnSpc>
          <a:spcPct val="100000"/>
        </a:lnSpc>
        <a:spcBef>
          <a:spcPts val="5900"/>
        </a:spcBef>
        <a:spcAft>
          <a:spcPts val="0"/>
        </a:spcAft>
        <a:buClrTx/>
        <a:buSzPct val="75000"/>
        <a:buFontTx/>
        <a:buChar char="•"/>
        <a:tabLst/>
        <a:defRPr sz="5200" b="0" i="0" u="none" strike="noStrike" cap="none" spc="0" baseline="0">
          <a:ln>
            <a:noFill/>
          </a:ln>
          <a:solidFill>
            <a:srgbClr val="000000"/>
          </a:solidFill>
          <a:uFillTx/>
          <a:latin typeface="+mn-lt"/>
          <a:ea typeface="+mn-ea"/>
          <a:cs typeface="+mn-cs"/>
          <a:sym typeface="Helvetica Light"/>
        </a:defRPr>
      </a:lvl7pPr>
      <a:lvl8pPr marL="5080000" marR="0" indent="-635000" algn="l" defTabSz="825500" rtl="0" eaLnBrk="1" latinLnBrk="0" hangingPunct="1">
        <a:lnSpc>
          <a:spcPct val="100000"/>
        </a:lnSpc>
        <a:spcBef>
          <a:spcPts val="5900"/>
        </a:spcBef>
        <a:spcAft>
          <a:spcPts val="0"/>
        </a:spcAft>
        <a:buClrTx/>
        <a:buSzPct val="75000"/>
        <a:buFontTx/>
        <a:buChar char="•"/>
        <a:tabLst/>
        <a:defRPr sz="5200" b="0" i="0" u="none" strike="noStrike" cap="none" spc="0" baseline="0">
          <a:ln>
            <a:noFill/>
          </a:ln>
          <a:solidFill>
            <a:srgbClr val="000000"/>
          </a:solidFill>
          <a:uFillTx/>
          <a:latin typeface="+mn-lt"/>
          <a:ea typeface="+mn-ea"/>
          <a:cs typeface="+mn-cs"/>
          <a:sym typeface="Helvetica Light"/>
        </a:defRPr>
      </a:lvl8pPr>
      <a:lvl9pPr marL="5715000" marR="0" indent="-635000" algn="l" defTabSz="825500" rtl="0" eaLnBrk="1" latinLnBrk="0" hangingPunct="1">
        <a:lnSpc>
          <a:spcPct val="100000"/>
        </a:lnSpc>
        <a:spcBef>
          <a:spcPts val="5900"/>
        </a:spcBef>
        <a:spcAft>
          <a:spcPts val="0"/>
        </a:spcAft>
        <a:buClrTx/>
        <a:buSzPct val="75000"/>
        <a:buFontTx/>
        <a:buChar char="•"/>
        <a:tabLst/>
        <a:defRPr sz="5200" b="0" i="0" u="none" strike="noStrike" cap="none" spc="0" baseline="0">
          <a:ln>
            <a:noFill/>
          </a:ln>
          <a:solidFill>
            <a:srgbClr val="000000"/>
          </a:solidFill>
          <a:uFillTx/>
          <a:latin typeface="+mn-lt"/>
          <a:ea typeface="+mn-ea"/>
          <a:cs typeface="+mn-cs"/>
          <a:sym typeface="Helvetica Light"/>
        </a:defRPr>
      </a:lvl9pPr>
    </p:bodyStyle>
    <p:otherStyle>
      <a:lvl1pPr marL="0" marR="0" indent="0" algn="ctr" defTabSz="825500" rtl="0" eaLnBrk="1" latinLnBrk="0" hangingPunct="1">
        <a:lnSpc>
          <a:spcPct val="100000"/>
        </a:lnSpc>
        <a:spcBef>
          <a:spcPts val="0"/>
        </a:spcBef>
        <a:spcAft>
          <a:spcPts val="0"/>
        </a:spcAft>
        <a:buClrTx/>
        <a:buSzTx/>
        <a:buFontTx/>
        <a:buNone/>
        <a:tabLst/>
        <a:defRPr sz="2400" b="0" i="0" u="none" strike="noStrike" cap="none" spc="0" baseline="0">
          <a:ln>
            <a:noFill/>
          </a:ln>
          <a:solidFill>
            <a:schemeClr val="tx1"/>
          </a:solidFill>
          <a:uFillTx/>
          <a:latin typeface="+mn-lt"/>
          <a:ea typeface="+mn-ea"/>
          <a:cs typeface="+mn-cs"/>
          <a:sym typeface="Helvetica Light"/>
        </a:defRPr>
      </a:lvl1pPr>
      <a:lvl2pPr marL="0" marR="0" indent="228600" algn="ctr" defTabSz="825500" rtl="0" eaLnBrk="1" latinLnBrk="0" hangingPunct="1">
        <a:lnSpc>
          <a:spcPct val="100000"/>
        </a:lnSpc>
        <a:spcBef>
          <a:spcPts val="0"/>
        </a:spcBef>
        <a:spcAft>
          <a:spcPts val="0"/>
        </a:spcAft>
        <a:buClrTx/>
        <a:buSzTx/>
        <a:buFontTx/>
        <a:buNone/>
        <a:tabLst/>
        <a:defRPr sz="2400" b="0" i="0" u="none" strike="noStrike" cap="none" spc="0" baseline="0">
          <a:ln>
            <a:noFill/>
          </a:ln>
          <a:solidFill>
            <a:schemeClr val="tx1"/>
          </a:solidFill>
          <a:uFillTx/>
          <a:latin typeface="+mn-lt"/>
          <a:ea typeface="+mn-ea"/>
          <a:cs typeface="+mn-cs"/>
          <a:sym typeface="Helvetica Light"/>
        </a:defRPr>
      </a:lvl2pPr>
      <a:lvl3pPr marL="0" marR="0" indent="457200" algn="ctr" defTabSz="825500" rtl="0" eaLnBrk="1" latinLnBrk="0" hangingPunct="1">
        <a:lnSpc>
          <a:spcPct val="100000"/>
        </a:lnSpc>
        <a:spcBef>
          <a:spcPts val="0"/>
        </a:spcBef>
        <a:spcAft>
          <a:spcPts val="0"/>
        </a:spcAft>
        <a:buClrTx/>
        <a:buSzTx/>
        <a:buFontTx/>
        <a:buNone/>
        <a:tabLst/>
        <a:defRPr sz="2400" b="0" i="0" u="none" strike="noStrike" cap="none" spc="0" baseline="0">
          <a:ln>
            <a:noFill/>
          </a:ln>
          <a:solidFill>
            <a:schemeClr val="tx1"/>
          </a:solidFill>
          <a:uFillTx/>
          <a:latin typeface="+mn-lt"/>
          <a:ea typeface="+mn-ea"/>
          <a:cs typeface="+mn-cs"/>
          <a:sym typeface="Helvetica Light"/>
        </a:defRPr>
      </a:lvl3pPr>
      <a:lvl4pPr marL="0" marR="0" indent="685800" algn="ctr" defTabSz="825500" rtl="0" eaLnBrk="1" latinLnBrk="0" hangingPunct="1">
        <a:lnSpc>
          <a:spcPct val="100000"/>
        </a:lnSpc>
        <a:spcBef>
          <a:spcPts val="0"/>
        </a:spcBef>
        <a:spcAft>
          <a:spcPts val="0"/>
        </a:spcAft>
        <a:buClrTx/>
        <a:buSzTx/>
        <a:buFontTx/>
        <a:buNone/>
        <a:tabLst/>
        <a:defRPr sz="2400" b="0" i="0" u="none" strike="noStrike" cap="none" spc="0" baseline="0">
          <a:ln>
            <a:noFill/>
          </a:ln>
          <a:solidFill>
            <a:schemeClr val="tx1"/>
          </a:solidFill>
          <a:uFillTx/>
          <a:latin typeface="+mn-lt"/>
          <a:ea typeface="+mn-ea"/>
          <a:cs typeface="+mn-cs"/>
          <a:sym typeface="Helvetica Light"/>
        </a:defRPr>
      </a:lvl4pPr>
      <a:lvl5pPr marL="0" marR="0" indent="914400" algn="ctr" defTabSz="825500" rtl="0" eaLnBrk="1" latinLnBrk="0" hangingPunct="1">
        <a:lnSpc>
          <a:spcPct val="100000"/>
        </a:lnSpc>
        <a:spcBef>
          <a:spcPts val="0"/>
        </a:spcBef>
        <a:spcAft>
          <a:spcPts val="0"/>
        </a:spcAft>
        <a:buClrTx/>
        <a:buSzTx/>
        <a:buFontTx/>
        <a:buNone/>
        <a:tabLst/>
        <a:defRPr sz="2400" b="0" i="0" u="none" strike="noStrike" cap="none" spc="0" baseline="0">
          <a:ln>
            <a:noFill/>
          </a:ln>
          <a:solidFill>
            <a:schemeClr val="tx1"/>
          </a:solidFill>
          <a:uFillTx/>
          <a:latin typeface="+mn-lt"/>
          <a:ea typeface="+mn-ea"/>
          <a:cs typeface="+mn-cs"/>
          <a:sym typeface="Helvetica Light"/>
        </a:defRPr>
      </a:lvl5pPr>
      <a:lvl6pPr marL="0" marR="0" indent="1143000" algn="ctr" defTabSz="825500" rtl="0" eaLnBrk="1" latinLnBrk="0" hangingPunct="1">
        <a:lnSpc>
          <a:spcPct val="100000"/>
        </a:lnSpc>
        <a:spcBef>
          <a:spcPts val="0"/>
        </a:spcBef>
        <a:spcAft>
          <a:spcPts val="0"/>
        </a:spcAft>
        <a:buClrTx/>
        <a:buSzTx/>
        <a:buFontTx/>
        <a:buNone/>
        <a:tabLst/>
        <a:defRPr sz="2400" b="0" i="0" u="none" strike="noStrike" cap="none" spc="0" baseline="0">
          <a:ln>
            <a:noFill/>
          </a:ln>
          <a:solidFill>
            <a:schemeClr val="tx1"/>
          </a:solidFill>
          <a:uFillTx/>
          <a:latin typeface="+mn-lt"/>
          <a:ea typeface="+mn-ea"/>
          <a:cs typeface="+mn-cs"/>
          <a:sym typeface="Helvetica Light"/>
        </a:defRPr>
      </a:lvl6pPr>
      <a:lvl7pPr marL="0" marR="0" indent="1371600" algn="ctr" defTabSz="825500" rtl="0" eaLnBrk="1" latinLnBrk="0" hangingPunct="1">
        <a:lnSpc>
          <a:spcPct val="100000"/>
        </a:lnSpc>
        <a:spcBef>
          <a:spcPts val="0"/>
        </a:spcBef>
        <a:spcAft>
          <a:spcPts val="0"/>
        </a:spcAft>
        <a:buClrTx/>
        <a:buSzTx/>
        <a:buFontTx/>
        <a:buNone/>
        <a:tabLst/>
        <a:defRPr sz="2400" b="0" i="0" u="none" strike="noStrike" cap="none" spc="0" baseline="0">
          <a:ln>
            <a:noFill/>
          </a:ln>
          <a:solidFill>
            <a:schemeClr val="tx1"/>
          </a:solidFill>
          <a:uFillTx/>
          <a:latin typeface="+mn-lt"/>
          <a:ea typeface="+mn-ea"/>
          <a:cs typeface="+mn-cs"/>
          <a:sym typeface="Helvetica Light"/>
        </a:defRPr>
      </a:lvl7pPr>
      <a:lvl8pPr marL="0" marR="0" indent="1600200" algn="ctr" defTabSz="825500" rtl="0" eaLnBrk="1" latinLnBrk="0" hangingPunct="1">
        <a:lnSpc>
          <a:spcPct val="100000"/>
        </a:lnSpc>
        <a:spcBef>
          <a:spcPts val="0"/>
        </a:spcBef>
        <a:spcAft>
          <a:spcPts val="0"/>
        </a:spcAft>
        <a:buClrTx/>
        <a:buSzTx/>
        <a:buFontTx/>
        <a:buNone/>
        <a:tabLst/>
        <a:defRPr sz="2400" b="0" i="0" u="none" strike="noStrike" cap="none" spc="0" baseline="0">
          <a:ln>
            <a:noFill/>
          </a:ln>
          <a:solidFill>
            <a:schemeClr val="tx1"/>
          </a:solidFill>
          <a:uFillTx/>
          <a:latin typeface="+mn-lt"/>
          <a:ea typeface="+mn-ea"/>
          <a:cs typeface="+mn-cs"/>
          <a:sym typeface="Helvetica Light"/>
        </a:defRPr>
      </a:lvl8pPr>
      <a:lvl9pPr marL="0" marR="0" indent="1828800" algn="ctr" defTabSz="825500" rtl="0" eaLnBrk="1" latinLnBrk="0" hangingPunct="1">
        <a:lnSpc>
          <a:spcPct val="100000"/>
        </a:lnSpc>
        <a:spcBef>
          <a:spcPts val="0"/>
        </a:spcBef>
        <a:spcAft>
          <a:spcPts val="0"/>
        </a:spcAft>
        <a:buClrTx/>
        <a:buSzTx/>
        <a:buFontTx/>
        <a:buNone/>
        <a:tabLst/>
        <a:defRPr sz="2400" b="0" i="0" u="none" strike="noStrike" cap="none" spc="0" baseline="0">
          <a:ln>
            <a:noFill/>
          </a:ln>
          <a:solidFill>
            <a:schemeClr val="tx1"/>
          </a:solidFill>
          <a:uFillTx/>
          <a:latin typeface="+mn-lt"/>
          <a:ea typeface="+mn-ea"/>
          <a:cs typeface="+mn-cs"/>
          <a:sym typeface="Helvetica Light"/>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Slide Number Placeholder 1"/>
          <p:cNvSpPr>
            <a:spLocks noGrp="1"/>
          </p:cNvSpPr>
          <p:nvPr>
            <p:ph type="sldNum" sz="quarter" idx="4"/>
          </p:nvPr>
        </p:nvSpPr>
        <p:spPr>
          <a:xfrm>
            <a:off x="22762029" y="12540343"/>
            <a:ext cx="1121228" cy="804635"/>
          </a:xfrm>
          <a:prstGeom prst="rect">
            <a:avLst/>
          </a:prstGeom>
        </p:spPr>
        <p:txBody>
          <a:bodyPr vert="horz" lIns="91440" tIns="45720" rIns="91440" bIns="45720" rtlCol="0" anchor="ctr"/>
          <a:lstStyle>
            <a:lvl1pPr algn="r">
              <a:defRPr sz="2000">
                <a:solidFill>
                  <a:schemeClr val="tx1">
                    <a:tint val="75000"/>
                  </a:schemeClr>
                </a:solidFill>
                <a:latin typeface="Gotham Book" charset="0"/>
                <a:ea typeface="Gotham Book" charset="0"/>
                <a:cs typeface="Gotham Book" charset="0"/>
              </a:defRPr>
            </a:lvl1pPr>
          </a:lstStyle>
          <a:p>
            <a:fld id="{925678A3-FD44-6144-9DA1-59A5AB5AEACF}" type="slidenum">
              <a:rPr lang="en-US" smtClean="0"/>
              <a:pPr/>
              <a:t>‹#›</a:t>
            </a:fld>
            <a:endParaRPr lang="en-US" dirty="0"/>
          </a:p>
        </p:txBody>
      </p:sp>
    </p:spTree>
    <p:extLst>
      <p:ext uri="{BB962C8B-B14F-4D97-AF65-F5344CB8AC3E}">
        <p14:creationId xmlns:p14="http://schemas.microsoft.com/office/powerpoint/2010/main" val="506348392"/>
      </p:ext>
    </p:extLst>
  </p:cSld>
  <p:clrMap bg1="lt1" tx1="dk1" bg2="lt2" tx2="dk2" accent1="accent1" accent2="accent2" accent3="accent3" accent4="accent4" accent5="accent5" accent6="accent6" hlink="hlink" folHlink="folHlink"/>
  <p:sldLayoutIdLst>
    <p:sldLayoutId id="2147483690" r:id="rId1"/>
    <p:sldLayoutId id="2147483691" r:id="rId2"/>
    <p:sldLayoutId id="2147483692" r:id="rId3"/>
    <p:sldLayoutId id="2147483693" r:id="rId4"/>
    <p:sldLayoutId id="2147483694" r:id="rId5"/>
    <p:sldLayoutId id="2147483695" r:id="rId6"/>
  </p:sldLayoutIdLst>
  <p:transition spd="med"/>
  <p:txStyles>
    <p:titleStyle>
      <a:lvl1pPr marL="0" marR="0" indent="0" algn="ctr" defTabSz="825500" rtl="0" eaLnBrk="1" latinLnBrk="0" hangingPunct="1">
        <a:lnSpc>
          <a:spcPct val="100000"/>
        </a:lnSpc>
        <a:spcBef>
          <a:spcPts val="0"/>
        </a:spcBef>
        <a:spcAft>
          <a:spcPts val="0"/>
        </a:spcAft>
        <a:buClrTx/>
        <a:buSzTx/>
        <a:buFontTx/>
        <a:buNone/>
        <a:tabLst/>
        <a:defRPr sz="11200" b="0" i="0" u="none" strike="noStrike" cap="none" spc="0" baseline="0">
          <a:ln>
            <a:noFill/>
          </a:ln>
          <a:solidFill>
            <a:srgbClr val="000000"/>
          </a:solidFill>
          <a:uFillTx/>
          <a:latin typeface="+mn-lt"/>
          <a:ea typeface="+mn-ea"/>
          <a:cs typeface="+mn-cs"/>
          <a:sym typeface="Helvetica Light"/>
        </a:defRPr>
      </a:lvl1pPr>
      <a:lvl2pPr marL="0" marR="0" indent="228600" algn="ctr" defTabSz="825500" rtl="0" eaLnBrk="1" latinLnBrk="0" hangingPunct="1">
        <a:lnSpc>
          <a:spcPct val="100000"/>
        </a:lnSpc>
        <a:spcBef>
          <a:spcPts val="0"/>
        </a:spcBef>
        <a:spcAft>
          <a:spcPts val="0"/>
        </a:spcAft>
        <a:buClrTx/>
        <a:buSzTx/>
        <a:buFontTx/>
        <a:buNone/>
        <a:tabLst/>
        <a:defRPr sz="11200" b="0" i="0" u="none" strike="noStrike" cap="none" spc="0" baseline="0">
          <a:ln>
            <a:noFill/>
          </a:ln>
          <a:solidFill>
            <a:srgbClr val="000000"/>
          </a:solidFill>
          <a:uFillTx/>
          <a:latin typeface="+mn-lt"/>
          <a:ea typeface="+mn-ea"/>
          <a:cs typeface="+mn-cs"/>
          <a:sym typeface="Helvetica Light"/>
        </a:defRPr>
      </a:lvl2pPr>
      <a:lvl3pPr marL="0" marR="0" indent="457200" algn="ctr" defTabSz="825500" rtl="0" eaLnBrk="1" latinLnBrk="0" hangingPunct="1">
        <a:lnSpc>
          <a:spcPct val="100000"/>
        </a:lnSpc>
        <a:spcBef>
          <a:spcPts val="0"/>
        </a:spcBef>
        <a:spcAft>
          <a:spcPts val="0"/>
        </a:spcAft>
        <a:buClrTx/>
        <a:buSzTx/>
        <a:buFontTx/>
        <a:buNone/>
        <a:tabLst/>
        <a:defRPr sz="11200" b="0" i="0" u="none" strike="noStrike" cap="none" spc="0" baseline="0">
          <a:ln>
            <a:noFill/>
          </a:ln>
          <a:solidFill>
            <a:srgbClr val="000000"/>
          </a:solidFill>
          <a:uFillTx/>
          <a:latin typeface="+mn-lt"/>
          <a:ea typeface="+mn-ea"/>
          <a:cs typeface="+mn-cs"/>
          <a:sym typeface="Helvetica Light"/>
        </a:defRPr>
      </a:lvl3pPr>
      <a:lvl4pPr marL="0" marR="0" indent="685800" algn="ctr" defTabSz="825500" rtl="0" eaLnBrk="1" latinLnBrk="0" hangingPunct="1">
        <a:lnSpc>
          <a:spcPct val="100000"/>
        </a:lnSpc>
        <a:spcBef>
          <a:spcPts val="0"/>
        </a:spcBef>
        <a:spcAft>
          <a:spcPts val="0"/>
        </a:spcAft>
        <a:buClrTx/>
        <a:buSzTx/>
        <a:buFontTx/>
        <a:buNone/>
        <a:tabLst/>
        <a:defRPr sz="11200" b="0" i="0" u="none" strike="noStrike" cap="none" spc="0" baseline="0">
          <a:ln>
            <a:noFill/>
          </a:ln>
          <a:solidFill>
            <a:srgbClr val="000000"/>
          </a:solidFill>
          <a:uFillTx/>
          <a:latin typeface="+mn-lt"/>
          <a:ea typeface="+mn-ea"/>
          <a:cs typeface="+mn-cs"/>
          <a:sym typeface="Helvetica Light"/>
        </a:defRPr>
      </a:lvl4pPr>
      <a:lvl5pPr marL="0" marR="0" indent="914400" algn="ctr" defTabSz="825500" rtl="0" eaLnBrk="1" latinLnBrk="0" hangingPunct="1">
        <a:lnSpc>
          <a:spcPct val="100000"/>
        </a:lnSpc>
        <a:spcBef>
          <a:spcPts val="0"/>
        </a:spcBef>
        <a:spcAft>
          <a:spcPts val="0"/>
        </a:spcAft>
        <a:buClrTx/>
        <a:buSzTx/>
        <a:buFontTx/>
        <a:buNone/>
        <a:tabLst/>
        <a:defRPr sz="11200" b="0" i="0" u="none" strike="noStrike" cap="none" spc="0" baseline="0">
          <a:ln>
            <a:noFill/>
          </a:ln>
          <a:solidFill>
            <a:srgbClr val="000000"/>
          </a:solidFill>
          <a:uFillTx/>
          <a:latin typeface="+mn-lt"/>
          <a:ea typeface="+mn-ea"/>
          <a:cs typeface="+mn-cs"/>
          <a:sym typeface="Helvetica Light"/>
        </a:defRPr>
      </a:lvl5pPr>
      <a:lvl6pPr marL="0" marR="0" indent="1143000" algn="ctr" defTabSz="825500" rtl="0" eaLnBrk="1" latinLnBrk="0" hangingPunct="1">
        <a:lnSpc>
          <a:spcPct val="100000"/>
        </a:lnSpc>
        <a:spcBef>
          <a:spcPts val="0"/>
        </a:spcBef>
        <a:spcAft>
          <a:spcPts val="0"/>
        </a:spcAft>
        <a:buClrTx/>
        <a:buSzTx/>
        <a:buFontTx/>
        <a:buNone/>
        <a:tabLst/>
        <a:defRPr sz="11200" b="0" i="0" u="none" strike="noStrike" cap="none" spc="0" baseline="0">
          <a:ln>
            <a:noFill/>
          </a:ln>
          <a:solidFill>
            <a:srgbClr val="000000"/>
          </a:solidFill>
          <a:uFillTx/>
          <a:latin typeface="+mn-lt"/>
          <a:ea typeface="+mn-ea"/>
          <a:cs typeface="+mn-cs"/>
          <a:sym typeface="Helvetica Light"/>
        </a:defRPr>
      </a:lvl6pPr>
      <a:lvl7pPr marL="0" marR="0" indent="1371600" algn="ctr" defTabSz="825500" rtl="0" eaLnBrk="1" latinLnBrk="0" hangingPunct="1">
        <a:lnSpc>
          <a:spcPct val="100000"/>
        </a:lnSpc>
        <a:spcBef>
          <a:spcPts val="0"/>
        </a:spcBef>
        <a:spcAft>
          <a:spcPts val="0"/>
        </a:spcAft>
        <a:buClrTx/>
        <a:buSzTx/>
        <a:buFontTx/>
        <a:buNone/>
        <a:tabLst/>
        <a:defRPr sz="11200" b="0" i="0" u="none" strike="noStrike" cap="none" spc="0" baseline="0">
          <a:ln>
            <a:noFill/>
          </a:ln>
          <a:solidFill>
            <a:srgbClr val="000000"/>
          </a:solidFill>
          <a:uFillTx/>
          <a:latin typeface="+mn-lt"/>
          <a:ea typeface="+mn-ea"/>
          <a:cs typeface="+mn-cs"/>
          <a:sym typeface="Helvetica Light"/>
        </a:defRPr>
      </a:lvl7pPr>
      <a:lvl8pPr marL="0" marR="0" indent="1600200" algn="ctr" defTabSz="825500" rtl="0" eaLnBrk="1" latinLnBrk="0" hangingPunct="1">
        <a:lnSpc>
          <a:spcPct val="100000"/>
        </a:lnSpc>
        <a:spcBef>
          <a:spcPts val="0"/>
        </a:spcBef>
        <a:spcAft>
          <a:spcPts val="0"/>
        </a:spcAft>
        <a:buClrTx/>
        <a:buSzTx/>
        <a:buFontTx/>
        <a:buNone/>
        <a:tabLst/>
        <a:defRPr sz="11200" b="0" i="0" u="none" strike="noStrike" cap="none" spc="0" baseline="0">
          <a:ln>
            <a:noFill/>
          </a:ln>
          <a:solidFill>
            <a:srgbClr val="000000"/>
          </a:solidFill>
          <a:uFillTx/>
          <a:latin typeface="+mn-lt"/>
          <a:ea typeface="+mn-ea"/>
          <a:cs typeface="+mn-cs"/>
          <a:sym typeface="Helvetica Light"/>
        </a:defRPr>
      </a:lvl8pPr>
      <a:lvl9pPr marL="0" marR="0" indent="1828800" algn="ctr" defTabSz="825500" rtl="0" eaLnBrk="1" latinLnBrk="0" hangingPunct="1">
        <a:lnSpc>
          <a:spcPct val="100000"/>
        </a:lnSpc>
        <a:spcBef>
          <a:spcPts val="0"/>
        </a:spcBef>
        <a:spcAft>
          <a:spcPts val="0"/>
        </a:spcAft>
        <a:buClrTx/>
        <a:buSzTx/>
        <a:buFontTx/>
        <a:buNone/>
        <a:tabLst/>
        <a:defRPr sz="11200" b="0" i="0" u="none" strike="noStrike" cap="none" spc="0" baseline="0">
          <a:ln>
            <a:noFill/>
          </a:ln>
          <a:solidFill>
            <a:srgbClr val="000000"/>
          </a:solidFill>
          <a:uFillTx/>
          <a:latin typeface="+mn-lt"/>
          <a:ea typeface="+mn-ea"/>
          <a:cs typeface="+mn-cs"/>
          <a:sym typeface="Helvetica Light"/>
        </a:defRPr>
      </a:lvl9pPr>
    </p:titleStyle>
    <p:bodyStyle>
      <a:lvl1pPr marL="635000" marR="0" indent="-635000" algn="l" defTabSz="825500" rtl="0" eaLnBrk="1" latinLnBrk="0" hangingPunct="1">
        <a:lnSpc>
          <a:spcPct val="100000"/>
        </a:lnSpc>
        <a:spcBef>
          <a:spcPts val="5900"/>
        </a:spcBef>
        <a:spcAft>
          <a:spcPts val="0"/>
        </a:spcAft>
        <a:buClrTx/>
        <a:buSzPct val="75000"/>
        <a:buFontTx/>
        <a:buChar char="•"/>
        <a:tabLst/>
        <a:defRPr sz="5200" b="0" i="0" u="none" strike="noStrike" cap="none" spc="0" baseline="0">
          <a:ln>
            <a:noFill/>
          </a:ln>
          <a:solidFill>
            <a:srgbClr val="000000"/>
          </a:solidFill>
          <a:uFillTx/>
          <a:latin typeface="+mn-lt"/>
          <a:ea typeface="+mn-ea"/>
          <a:cs typeface="+mn-cs"/>
          <a:sym typeface="Helvetica Light"/>
        </a:defRPr>
      </a:lvl1pPr>
      <a:lvl2pPr marL="1270000" marR="0" indent="-635000" algn="l" defTabSz="825500" rtl="0" eaLnBrk="1" latinLnBrk="0" hangingPunct="1">
        <a:lnSpc>
          <a:spcPct val="100000"/>
        </a:lnSpc>
        <a:spcBef>
          <a:spcPts val="5900"/>
        </a:spcBef>
        <a:spcAft>
          <a:spcPts val="0"/>
        </a:spcAft>
        <a:buClrTx/>
        <a:buSzPct val="75000"/>
        <a:buFontTx/>
        <a:buChar char="•"/>
        <a:tabLst/>
        <a:defRPr sz="5200" b="0" i="0" u="none" strike="noStrike" cap="none" spc="0" baseline="0">
          <a:ln>
            <a:noFill/>
          </a:ln>
          <a:solidFill>
            <a:srgbClr val="000000"/>
          </a:solidFill>
          <a:uFillTx/>
          <a:latin typeface="+mn-lt"/>
          <a:ea typeface="+mn-ea"/>
          <a:cs typeface="+mn-cs"/>
          <a:sym typeface="Helvetica Light"/>
        </a:defRPr>
      </a:lvl2pPr>
      <a:lvl3pPr marL="1905000" marR="0" indent="-635000" algn="l" defTabSz="825500" rtl="0" eaLnBrk="1" latinLnBrk="0" hangingPunct="1">
        <a:lnSpc>
          <a:spcPct val="100000"/>
        </a:lnSpc>
        <a:spcBef>
          <a:spcPts val="5900"/>
        </a:spcBef>
        <a:spcAft>
          <a:spcPts val="0"/>
        </a:spcAft>
        <a:buClrTx/>
        <a:buSzPct val="75000"/>
        <a:buFontTx/>
        <a:buChar char="•"/>
        <a:tabLst/>
        <a:defRPr sz="5200" b="0" i="0" u="none" strike="noStrike" cap="none" spc="0" baseline="0">
          <a:ln>
            <a:noFill/>
          </a:ln>
          <a:solidFill>
            <a:srgbClr val="000000"/>
          </a:solidFill>
          <a:uFillTx/>
          <a:latin typeface="+mn-lt"/>
          <a:ea typeface="+mn-ea"/>
          <a:cs typeface="+mn-cs"/>
          <a:sym typeface="Helvetica Light"/>
        </a:defRPr>
      </a:lvl3pPr>
      <a:lvl4pPr marL="2540000" marR="0" indent="-635000" algn="l" defTabSz="825500" rtl="0" eaLnBrk="1" latinLnBrk="0" hangingPunct="1">
        <a:lnSpc>
          <a:spcPct val="100000"/>
        </a:lnSpc>
        <a:spcBef>
          <a:spcPts val="5900"/>
        </a:spcBef>
        <a:spcAft>
          <a:spcPts val="0"/>
        </a:spcAft>
        <a:buClrTx/>
        <a:buSzPct val="75000"/>
        <a:buFontTx/>
        <a:buChar char="•"/>
        <a:tabLst/>
        <a:defRPr sz="5200" b="0" i="0" u="none" strike="noStrike" cap="none" spc="0" baseline="0">
          <a:ln>
            <a:noFill/>
          </a:ln>
          <a:solidFill>
            <a:srgbClr val="000000"/>
          </a:solidFill>
          <a:uFillTx/>
          <a:latin typeface="+mn-lt"/>
          <a:ea typeface="+mn-ea"/>
          <a:cs typeface="+mn-cs"/>
          <a:sym typeface="Helvetica Light"/>
        </a:defRPr>
      </a:lvl4pPr>
      <a:lvl5pPr marL="3175000" marR="0" indent="-635000" algn="l" defTabSz="825500" rtl="0" eaLnBrk="1" latinLnBrk="0" hangingPunct="1">
        <a:lnSpc>
          <a:spcPct val="100000"/>
        </a:lnSpc>
        <a:spcBef>
          <a:spcPts val="5900"/>
        </a:spcBef>
        <a:spcAft>
          <a:spcPts val="0"/>
        </a:spcAft>
        <a:buClrTx/>
        <a:buSzPct val="75000"/>
        <a:buFontTx/>
        <a:buChar char="•"/>
        <a:tabLst/>
        <a:defRPr sz="5200" b="0" i="0" u="none" strike="noStrike" cap="none" spc="0" baseline="0">
          <a:ln>
            <a:noFill/>
          </a:ln>
          <a:solidFill>
            <a:srgbClr val="000000"/>
          </a:solidFill>
          <a:uFillTx/>
          <a:latin typeface="+mn-lt"/>
          <a:ea typeface="+mn-ea"/>
          <a:cs typeface="+mn-cs"/>
          <a:sym typeface="Helvetica Light"/>
        </a:defRPr>
      </a:lvl5pPr>
      <a:lvl6pPr marL="3810000" marR="0" indent="-635000" algn="l" defTabSz="825500" rtl="0" eaLnBrk="1" latinLnBrk="0" hangingPunct="1">
        <a:lnSpc>
          <a:spcPct val="100000"/>
        </a:lnSpc>
        <a:spcBef>
          <a:spcPts val="5900"/>
        </a:spcBef>
        <a:spcAft>
          <a:spcPts val="0"/>
        </a:spcAft>
        <a:buClrTx/>
        <a:buSzPct val="75000"/>
        <a:buFontTx/>
        <a:buChar char="•"/>
        <a:tabLst/>
        <a:defRPr sz="5200" b="0" i="0" u="none" strike="noStrike" cap="none" spc="0" baseline="0">
          <a:ln>
            <a:noFill/>
          </a:ln>
          <a:solidFill>
            <a:srgbClr val="000000"/>
          </a:solidFill>
          <a:uFillTx/>
          <a:latin typeface="+mn-lt"/>
          <a:ea typeface="+mn-ea"/>
          <a:cs typeface="+mn-cs"/>
          <a:sym typeface="Helvetica Light"/>
        </a:defRPr>
      </a:lvl6pPr>
      <a:lvl7pPr marL="4445000" marR="0" indent="-635000" algn="l" defTabSz="825500" rtl="0" eaLnBrk="1" latinLnBrk="0" hangingPunct="1">
        <a:lnSpc>
          <a:spcPct val="100000"/>
        </a:lnSpc>
        <a:spcBef>
          <a:spcPts val="5900"/>
        </a:spcBef>
        <a:spcAft>
          <a:spcPts val="0"/>
        </a:spcAft>
        <a:buClrTx/>
        <a:buSzPct val="75000"/>
        <a:buFontTx/>
        <a:buChar char="•"/>
        <a:tabLst/>
        <a:defRPr sz="5200" b="0" i="0" u="none" strike="noStrike" cap="none" spc="0" baseline="0">
          <a:ln>
            <a:noFill/>
          </a:ln>
          <a:solidFill>
            <a:srgbClr val="000000"/>
          </a:solidFill>
          <a:uFillTx/>
          <a:latin typeface="+mn-lt"/>
          <a:ea typeface="+mn-ea"/>
          <a:cs typeface="+mn-cs"/>
          <a:sym typeface="Helvetica Light"/>
        </a:defRPr>
      </a:lvl7pPr>
      <a:lvl8pPr marL="5080000" marR="0" indent="-635000" algn="l" defTabSz="825500" rtl="0" eaLnBrk="1" latinLnBrk="0" hangingPunct="1">
        <a:lnSpc>
          <a:spcPct val="100000"/>
        </a:lnSpc>
        <a:spcBef>
          <a:spcPts val="5900"/>
        </a:spcBef>
        <a:spcAft>
          <a:spcPts val="0"/>
        </a:spcAft>
        <a:buClrTx/>
        <a:buSzPct val="75000"/>
        <a:buFontTx/>
        <a:buChar char="•"/>
        <a:tabLst/>
        <a:defRPr sz="5200" b="0" i="0" u="none" strike="noStrike" cap="none" spc="0" baseline="0">
          <a:ln>
            <a:noFill/>
          </a:ln>
          <a:solidFill>
            <a:srgbClr val="000000"/>
          </a:solidFill>
          <a:uFillTx/>
          <a:latin typeface="+mn-lt"/>
          <a:ea typeface="+mn-ea"/>
          <a:cs typeface="+mn-cs"/>
          <a:sym typeface="Helvetica Light"/>
        </a:defRPr>
      </a:lvl8pPr>
      <a:lvl9pPr marL="5715000" marR="0" indent="-635000" algn="l" defTabSz="825500" rtl="0" eaLnBrk="1" latinLnBrk="0" hangingPunct="1">
        <a:lnSpc>
          <a:spcPct val="100000"/>
        </a:lnSpc>
        <a:spcBef>
          <a:spcPts val="5900"/>
        </a:spcBef>
        <a:spcAft>
          <a:spcPts val="0"/>
        </a:spcAft>
        <a:buClrTx/>
        <a:buSzPct val="75000"/>
        <a:buFontTx/>
        <a:buChar char="•"/>
        <a:tabLst/>
        <a:defRPr sz="5200" b="0" i="0" u="none" strike="noStrike" cap="none" spc="0" baseline="0">
          <a:ln>
            <a:noFill/>
          </a:ln>
          <a:solidFill>
            <a:srgbClr val="000000"/>
          </a:solidFill>
          <a:uFillTx/>
          <a:latin typeface="+mn-lt"/>
          <a:ea typeface="+mn-ea"/>
          <a:cs typeface="+mn-cs"/>
          <a:sym typeface="Helvetica Light"/>
        </a:defRPr>
      </a:lvl9pPr>
    </p:bodyStyle>
    <p:otherStyle>
      <a:lvl1pPr marL="0" marR="0" indent="0" algn="ctr" defTabSz="825500" rtl="0" eaLnBrk="1" latinLnBrk="0" hangingPunct="1">
        <a:lnSpc>
          <a:spcPct val="100000"/>
        </a:lnSpc>
        <a:spcBef>
          <a:spcPts val="0"/>
        </a:spcBef>
        <a:spcAft>
          <a:spcPts val="0"/>
        </a:spcAft>
        <a:buClrTx/>
        <a:buSzTx/>
        <a:buFontTx/>
        <a:buNone/>
        <a:tabLst/>
        <a:defRPr sz="2400" b="0" i="0" u="none" strike="noStrike" cap="none" spc="0" baseline="0">
          <a:ln>
            <a:noFill/>
          </a:ln>
          <a:solidFill>
            <a:schemeClr val="tx1"/>
          </a:solidFill>
          <a:uFillTx/>
          <a:latin typeface="+mn-lt"/>
          <a:ea typeface="+mn-ea"/>
          <a:cs typeface="+mn-cs"/>
          <a:sym typeface="Helvetica Light"/>
        </a:defRPr>
      </a:lvl1pPr>
      <a:lvl2pPr marL="0" marR="0" indent="228600" algn="ctr" defTabSz="825500" rtl="0" eaLnBrk="1" latinLnBrk="0" hangingPunct="1">
        <a:lnSpc>
          <a:spcPct val="100000"/>
        </a:lnSpc>
        <a:spcBef>
          <a:spcPts val="0"/>
        </a:spcBef>
        <a:spcAft>
          <a:spcPts val="0"/>
        </a:spcAft>
        <a:buClrTx/>
        <a:buSzTx/>
        <a:buFontTx/>
        <a:buNone/>
        <a:tabLst/>
        <a:defRPr sz="2400" b="0" i="0" u="none" strike="noStrike" cap="none" spc="0" baseline="0">
          <a:ln>
            <a:noFill/>
          </a:ln>
          <a:solidFill>
            <a:schemeClr val="tx1"/>
          </a:solidFill>
          <a:uFillTx/>
          <a:latin typeface="+mn-lt"/>
          <a:ea typeface="+mn-ea"/>
          <a:cs typeface="+mn-cs"/>
          <a:sym typeface="Helvetica Light"/>
        </a:defRPr>
      </a:lvl2pPr>
      <a:lvl3pPr marL="0" marR="0" indent="457200" algn="ctr" defTabSz="825500" rtl="0" eaLnBrk="1" latinLnBrk="0" hangingPunct="1">
        <a:lnSpc>
          <a:spcPct val="100000"/>
        </a:lnSpc>
        <a:spcBef>
          <a:spcPts val="0"/>
        </a:spcBef>
        <a:spcAft>
          <a:spcPts val="0"/>
        </a:spcAft>
        <a:buClrTx/>
        <a:buSzTx/>
        <a:buFontTx/>
        <a:buNone/>
        <a:tabLst/>
        <a:defRPr sz="2400" b="0" i="0" u="none" strike="noStrike" cap="none" spc="0" baseline="0">
          <a:ln>
            <a:noFill/>
          </a:ln>
          <a:solidFill>
            <a:schemeClr val="tx1"/>
          </a:solidFill>
          <a:uFillTx/>
          <a:latin typeface="+mn-lt"/>
          <a:ea typeface="+mn-ea"/>
          <a:cs typeface="+mn-cs"/>
          <a:sym typeface="Helvetica Light"/>
        </a:defRPr>
      </a:lvl3pPr>
      <a:lvl4pPr marL="0" marR="0" indent="685800" algn="ctr" defTabSz="825500" rtl="0" eaLnBrk="1" latinLnBrk="0" hangingPunct="1">
        <a:lnSpc>
          <a:spcPct val="100000"/>
        </a:lnSpc>
        <a:spcBef>
          <a:spcPts val="0"/>
        </a:spcBef>
        <a:spcAft>
          <a:spcPts val="0"/>
        </a:spcAft>
        <a:buClrTx/>
        <a:buSzTx/>
        <a:buFontTx/>
        <a:buNone/>
        <a:tabLst/>
        <a:defRPr sz="2400" b="0" i="0" u="none" strike="noStrike" cap="none" spc="0" baseline="0">
          <a:ln>
            <a:noFill/>
          </a:ln>
          <a:solidFill>
            <a:schemeClr val="tx1"/>
          </a:solidFill>
          <a:uFillTx/>
          <a:latin typeface="+mn-lt"/>
          <a:ea typeface="+mn-ea"/>
          <a:cs typeface="+mn-cs"/>
          <a:sym typeface="Helvetica Light"/>
        </a:defRPr>
      </a:lvl4pPr>
      <a:lvl5pPr marL="0" marR="0" indent="914400" algn="ctr" defTabSz="825500" rtl="0" eaLnBrk="1" latinLnBrk="0" hangingPunct="1">
        <a:lnSpc>
          <a:spcPct val="100000"/>
        </a:lnSpc>
        <a:spcBef>
          <a:spcPts val="0"/>
        </a:spcBef>
        <a:spcAft>
          <a:spcPts val="0"/>
        </a:spcAft>
        <a:buClrTx/>
        <a:buSzTx/>
        <a:buFontTx/>
        <a:buNone/>
        <a:tabLst/>
        <a:defRPr sz="2400" b="0" i="0" u="none" strike="noStrike" cap="none" spc="0" baseline="0">
          <a:ln>
            <a:noFill/>
          </a:ln>
          <a:solidFill>
            <a:schemeClr val="tx1"/>
          </a:solidFill>
          <a:uFillTx/>
          <a:latin typeface="+mn-lt"/>
          <a:ea typeface="+mn-ea"/>
          <a:cs typeface="+mn-cs"/>
          <a:sym typeface="Helvetica Light"/>
        </a:defRPr>
      </a:lvl5pPr>
      <a:lvl6pPr marL="0" marR="0" indent="1143000" algn="ctr" defTabSz="825500" rtl="0" eaLnBrk="1" latinLnBrk="0" hangingPunct="1">
        <a:lnSpc>
          <a:spcPct val="100000"/>
        </a:lnSpc>
        <a:spcBef>
          <a:spcPts val="0"/>
        </a:spcBef>
        <a:spcAft>
          <a:spcPts val="0"/>
        </a:spcAft>
        <a:buClrTx/>
        <a:buSzTx/>
        <a:buFontTx/>
        <a:buNone/>
        <a:tabLst/>
        <a:defRPr sz="2400" b="0" i="0" u="none" strike="noStrike" cap="none" spc="0" baseline="0">
          <a:ln>
            <a:noFill/>
          </a:ln>
          <a:solidFill>
            <a:schemeClr val="tx1"/>
          </a:solidFill>
          <a:uFillTx/>
          <a:latin typeface="+mn-lt"/>
          <a:ea typeface="+mn-ea"/>
          <a:cs typeface="+mn-cs"/>
          <a:sym typeface="Helvetica Light"/>
        </a:defRPr>
      </a:lvl6pPr>
      <a:lvl7pPr marL="0" marR="0" indent="1371600" algn="ctr" defTabSz="825500" rtl="0" eaLnBrk="1" latinLnBrk="0" hangingPunct="1">
        <a:lnSpc>
          <a:spcPct val="100000"/>
        </a:lnSpc>
        <a:spcBef>
          <a:spcPts val="0"/>
        </a:spcBef>
        <a:spcAft>
          <a:spcPts val="0"/>
        </a:spcAft>
        <a:buClrTx/>
        <a:buSzTx/>
        <a:buFontTx/>
        <a:buNone/>
        <a:tabLst/>
        <a:defRPr sz="2400" b="0" i="0" u="none" strike="noStrike" cap="none" spc="0" baseline="0">
          <a:ln>
            <a:noFill/>
          </a:ln>
          <a:solidFill>
            <a:schemeClr val="tx1"/>
          </a:solidFill>
          <a:uFillTx/>
          <a:latin typeface="+mn-lt"/>
          <a:ea typeface="+mn-ea"/>
          <a:cs typeface="+mn-cs"/>
          <a:sym typeface="Helvetica Light"/>
        </a:defRPr>
      </a:lvl7pPr>
      <a:lvl8pPr marL="0" marR="0" indent="1600200" algn="ctr" defTabSz="825500" rtl="0" eaLnBrk="1" latinLnBrk="0" hangingPunct="1">
        <a:lnSpc>
          <a:spcPct val="100000"/>
        </a:lnSpc>
        <a:spcBef>
          <a:spcPts val="0"/>
        </a:spcBef>
        <a:spcAft>
          <a:spcPts val="0"/>
        </a:spcAft>
        <a:buClrTx/>
        <a:buSzTx/>
        <a:buFontTx/>
        <a:buNone/>
        <a:tabLst/>
        <a:defRPr sz="2400" b="0" i="0" u="none" strike="noStrike" cap="none" spc="0" baseline="0">
          <a:ln>
            <a:noFill/>
          </a:ln>
          <a:solidFill>
            <a:schemeClr val="tx1"/>
          </a:solidFill>
          <a:uFillTx/>
          <a:latin typeface="+mn-lt"/>
          <a:ea typeface="+mn-ea"/>
          <a:cs typeface="+mn-cs"/>
          <a:sym typeface="Helvetica Light"/>
        </a:defRPr>
      </a:lvl8pPr>
      <a:lvl9pPr marL="0" marR="0" indent="1828800" algn="ctr" defTabSz="825500" rtl="0" eaLnBrk="1" latinLnBrk="0" hangingPunct="1">
        <a:lnSpc>
          <a:spcPct val="100000"/>
        </a:lnSpc>
        <a:spcBef>
          <a:spcPts val="0"/>
        </a:spcBef>
        <a:spcAft>
          <a:spcPts val="0"/>
        </a:spcAft>
        <a:buClrTx/>
        <a:buSzTx/>
        <a:buFontTx/>
        <a:buNone/>
        <a:tabLst/>
        <a:defRPr sz="2400" b="0" i="0" u="none" strike="noStrike" cap="none" spc="0" baseline="0">
          <a:ln>
            <a:noFill/>
          </a:ln>
          <a:solidFill>
            <a:schemeClr val="tx1"/>
          </a:solidFill>
          <a:uFillTx/>
          <a:latin typeface="+mn-lt"/>
          <a:ea typeface="+mn-ea"/>
          <a:cs typeface="+mn-cs"/>
          <a:sym typeface="Helvetica Light"/>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8" Type="http://schemas.openxmlformats.org/officeDocument/2006/relationships/hyperlink" Target="https://www.rev1ventures.com/blog/tips-from-a-startup-pro-avoid-making-costly-hiring-mistakes/" TargetMode="External"/><Relationship Id="rId3" Type="http://schemas.openxmlformats.org/officeDocument/2006/relationships/hyperlink" Target="https://www.rev1ventures.com/blog/tips-to-identifying-attracting-and-hiring-the-best-candidates/" TargetMode="External"/><Relationship Id="rId7" Type="http://schemas.openxmlformats.org/officeDocument/2006/relationships/hyperlink" Target="https://www.rev1ventures.com/blog/how-build-high-growth-sales-team/" TargetMode="External"/><Relationship Id="rId2" Type="http://schemas.openxmlformats.org/officeDocument/2006/relationships/notesSlide" Target="../notesSlides/notesSlide4.xml"/><Relationship Id="rId1" Type="http://schemas.openxmlformats.org/officeDocument/2006/relationships/slideLayout" Target="../slideLayouts/slideLayout7.xml"/><Relationship Id="rId6" Type="http://schemas.openxmlformats.org/officeDocument/2006/relationships/hyperlink" Target="https://www.rev1ventures.com/blog/build-right-team-first-time/" TargetMode="External"/><Relationship Id="rId5" Type="http://schemas.openxmlformats.org/officeDocument/2006/relationships/hyperlink" Target="https://www.rev1ventures.com/blog/ask-an-entrepreneur-what-are-your-best-tips-for-successfully-hiring-the-right-people/" TargetMode="External"/><Relationship Id="rId4" Type="http://schemas.openxmlformats.org/officeDocument/2006/relationships/hyperlink" Target="https://www.rev1ventures.com/blog/meeting-challenge-finding-attracting-hiring-best-talent/"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www.rev1ventures.com/blog/create-high-growth-hiring-plan-startup-success/" TargetMode="External"/><Relationship Id="rId7" Type="http://schemas.openxmlformats.org/officeDocument/2006/relationships/hyperlink" Target="https://www.rev1ventures.com/blog/5-ways-to-create-an-interview-process-that-leads-to-terrific-talent/" TargetMode="External"/><Relationship Id="rId2" Type="http://schemas.openxmlformats.org/officeDocument/2006/relationships/notesSlide" Target="../notesSlides/notesSlide5.xml"/><Relationship Id="rId1" Type="http://schemas.openxmlformats.org/officeDocument/2006/relationships/slideLayout" Target="../slideLayouts/slideLayout7.xml"/><Relationship Id="rId6" Type="http://schemas.openxmlformats.org/officeDocument/2006/relationships/hyperlink" Target="https://www.rev1ventures.com/blog/tool-37-sample-interview-questions-to-discover-values-skills-goals/" TargetMode="External"/><Relationship Id="rId5" Type="http://schemas.openxmlformats.org/officeDocument/2006/relationships/hyperlink" Target="https://www.rev1ventures.com/blog/tool-craft-compelling-job-description/" TargetMode="External"/><Relationship Id="rId4" Type="http://schemas.openxmlformats.org/officeDocument/2006/relationships/hyperlink" Target="https://www.rev1ventures.com/blog/how-to-create-a-high-growth-hiring-plan-for-startup-success-part-2/" TargetMode="Externa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hape 482">
            <a:extLst>
              <a:ext uri="{FF2B5EF4-FFF2-40B4-BE49-F238E27FC236}">
                <a16:creationId xmlns:a16="http://schemas.microsoft.com/office/drawing/2014/main" id="{482D6E28-4FD6-C543-AB1F-93489EDFA7EA}"/>
              </a:ext>
            </a:extLst>
          </p:cNvPr>
          <p:cNvSpPr/>
          <p:nvPr/>
        </p:nvSpPr>
        <p:spPr>
          <a:xfrm>
            <a:off x="1210795" y="914128"/>
            <a:ext cx="22572010" cy="1456809"/>
          </a:xfrm>
          <a:prstGeom prst="rect">
            <a:avLst/>
          </a:prstGeom>
          <a:ln w="12700">
            <a:miter lim="400000"/>
          </a:ln>
          <a:extLst>
            <a:ext uri="{C572A759-6A51-4108-AA02-DFA0A04FC94B}">
              <ma14:wrappingTextBoxFlag xmlns="" xmlns:ma14="http://schemas.microsoft.com/office/mac/drawingml/2011/main" val="1"/>
            </a:ext>
          </a:extLst>
        </p:spPr>
        <p:txBody>
          <a:bodyPr lIns="50800" tIns="50800" rIns="50800" bIns="50800" anchor="ctr">
            <a:spAutoFit/>
          </a:bodyPr>
          <a:lstStyle>
            <a:lvl1pPr algn="l">
              <a:defRPr sz="9700" b="1">
                <a:solidFill>
                  <a:srgbClr val="FFFFFF"/>
                </a:solidFill>
                <a:latin typeface="Gotham"/>
                <a:ea typeface="Gotham"/>
                <a:cs typeface="Gotham"/>
                <a:sym typeface="Gotham"/>
              </a:defRPr>
            </a:lvl1pPr>
          </a:lstStyle>
          <a:p>
            <a:r>
              <a:rPr lang="en-US" sz="8800" dirty="0">
                <a:solidFill>
                  <a:srgbClr val="2C4BA0"/>
                </a:solidFill>
              </a:rPr>
              <a:t>Interview Evaluation Scorecard</a:t>
            </a:r>
            <a:endParaRPr sz="8800" dirty="0">
              <a:solidFill>
                <a:srgbClr val="2C4BA0"/>
              </a:solidFill>
            </a:endParaRPr>
          </a:p>
        </p:txBody>
      </p:sp>
      <p:sp>
        <p:nvSpPr>
          <p:cNvPr id="3" name="Rectangle 2">
            <a:extLst>
              <a:ext uri="{FF2B5EF4-FFF2-40B4-BE49-F238E27FC236}">
                <a16:creationId xmlns:a16="http://schemas.microsoft.com/office/drawing/2014/main" id="{327FD7D3-0410-3C48-A50F-D54A98C7F4F8}"/>
              </a:ext>
            </a:extLst>
          </p:cNvPr>
          <p:cNvSpPr/>
          <p:nvPr/>
        </p:nvSpPr>
        <p:spPr>
          <a:xfrm>
            <a:off x="1210796" y="3217192"/>
            <a:ext cx="22037132" cy="3046988"/>
          </a:xfrm>
          <a:prstGeom prst="rect">
            <a:avLst/>
          </a:prstGeom>
        </p:spPr>
        <p:txBody>
          <a:bodyPr wrap="square">
            <a:spAutoFit/>
          </a:bodyPr>
          <a:lstStyle/>
          <a:p>
            <a:pPr algn="l"/>
            <a:r>
              <a:rPr lang="en-US" sz="4800" dirty="0">
                <a:solidFill>
                  <a:srgbClr val="000000"/>
                </a:solidFill>
                <a:latin typeface="Gotham Book" pitchFamily="2" charset="0"/>
                <a:cs typeface="Gotham Book" pitchFamily="2" charset="0"/>
              </a:rPr>
              <a:t>The Interview Evaluation Scorecard will be completed by every interviewer for every candidate. This comprehensive tool offers guidelines, tips, and templates to help create efficient hiring processes that produce great candidates.</a:t>
            </a:r>
          </a:p>
        </p:txBody>
      </p:sp>
    </p:spTree>
    <p:extLst>
      <p:ext uri="{BB962C8B-B14F-4D97-AF65-F5344CB8AC3E}">
        <p14:creationId xmlns:p14="http://schemas.microsoft.com/office/powerpoint/2010/main" val="2296203446"/>
      </p:ext>
    </p:extLst>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8" name="Shape 508"/>
          <p:cNvSpPr>
            <a:spLocks noGrp="1"/>
          </p:cNvSpPr>
          <p:nvPr>
            <p:ph type="body" idx="4294967295"/>
          </p:nvPr>
        </p:nvSpPr>
        <p:spPr>
          <a:xfrm>
            <a:off x="0" y="3589338"/>
            <a:ext cx="18634075" cy="9096375"/>
          </a:xfrm>
          <a:prstGeom prst="rect">
            <a:avLst/>
          </a:prstGeom>
        </p:spPr>
        <p:txBody>
          <a:bodyPr/>
          <a:lstStyle/>
          <a:p>
            <a:pPr>
              <a:defRPr sz="4600"/>
            </a:pPr>
            <a:endParaRPr lang="en-US" sz="2800" dirty="0"/>
          </a:p>
          <a:p>
            <a:pPr marL="928076" indent="-928076">
              <a:defRPr sz="4600"/>
            </a:pPr>
            <a:endParaRPr sz="2800" dirty="0"/>
          </a:p>
        </p:txBody>
      </p:sp>
      <p:graphicFrame>
        <p:nvGraphicFramePr>
          <p:cNvPr id="2" name="Table 1"/>
          <p:cNvGraphicFramePr>
            <a:graphicFrameLocks noGrp="1"/>
          </p:cNvGraphicFramePr>
          <p:nvPr>
            <p:extLst>
              <p:ext uri="{D42A27DB-BD31-4B8C-83A1-F6EECF244321}">
                <p14:modId xmlns:p14="http://schemas.microsoft.com/office/powerpoint/2010/main" val="1087287656"/>
              </p:ext>
            </p:extLst>
          </p:nvPr>
        </p:nvGraphicFramePr>
        <p:xfrm>
          <a:off x="1239654" y="4973968"/>
          <a:ext cx="21066895" cy="7392248"/>
        </p:xfrm>
        <a:graphic>
          <a:graphicData uri="http://schemas.openxmlformats.org/drawingml/2006/table">
            <a:tbl>
              <a:tblPr firstRow="1" bandRow="1">
                <a:tableStyleId>{5940675A-B579-460E-94D1-54222C63F5DA}</a:tableStyleId>
              </a:tblPr>
              <a:tblGrid>
                <a:gridCol w="4213379">
                  <a:extLst>
                    <a:ext uri="{9D8B030D-6E8A-4147-A177-3AD203B41FA5}">
                      <a16:colId xmlns:a16="http://schemas.microsoft.com/office/drawing/2014/main" val="20000"/>
                    </a:ext>
                  </a:extLst>
                </a:gridCol>
                <a:gridCol w="4213379">
                  <a:extLst>
                    <a:ext uri="{9D8B030D-6E8A-4147-A177-3AD203B41FA5}">
                      <a16:colId xmlns:a16="http://schemas.microsoft.com/office/drawing/2014/main" val="20001"/>
                    </a:ext>
                  </a:extLst>
                </a:gridCol>
                <a:gridCol w="4213379">
                  <a:extLst>
                    <a:ext uri="{9D8B030D-6E8A-4147-A177-3AD203B41FA5}">
                      <a16:colId xmlns:a16="http://schemas.microsoft.com/office/drawing/2014/main" val="20002"/>
                    </a:ext>
                  </a:extLst>
                </a:gridCol>
                <a:gridCol w="4213379">
                  <a:extLst>
                    <a:ext uri="{9D8B030D-6E8A-4147-A177-3AD203B41FA5}">
                      <a16:colId xmlns:a16="http://schemas.microsoft.com/office/drawing/2014/main" val="20003"/>
                    </a:ext>
                  </a:extLst>
                </a:gridCol>
                <a:gridCol w="4213379">
                  <a:extLst>
                    <a:ext uri="{9D8B030D-6E8A-4147-A177-3AD203B41FA5}">
                      <a16:colId xmlns:a16="http://schemas.microsoft.com/office/drawing/2014/main" val="20004"/>
                    </a:ext>
                  </a:extLst>
                </a:gridCol>
              </a:tblGrid>
              <a:tr h="1718696">
                <a:tc>
                  <a:txBody>
                    <a:bodyPr/>
                    <a:lstStyle/>
                    <a:p>
                      <a:r>
                        <a:rPr lang="en-US" sz="2800" b="1" dirty="0">
                          <a:solidFill>
                            <a:srgbClr val="2C4BA0"/>
                          </a:solidFill>
                        </a:rPr>
                        <a:t>Candidate</a:t>
                      </a:r>
                      <a:r>
                        <a:rPr lang="en-US" sz="2800" b="1" baseline="0" dirty="0">
                          <a:solidFill>
                            <a:srgbClr val="2C4BA0"/>
                          </a:solidFill>
                        </a:rPr>
                        <a:t> Name</a:t>
                      </a:r>
                      <a:endParaRPr lang="en-US" sz="2800" b="1" dirty="0">
                        <a:solidFill>
                          <a:srgbClr val="2C4BA0"/>
                        </a:solidFill>
                      </a:endParaRPr>
                    </a:p>
                  </a:txBody>
                  <a:tcPr anchor="ctr">
                    <a:lnL w="12700" cap="flat" cmpd="sng" algn="ctr">
                      <a:solidFill>
                        <a:srgbClr val="797979"/>
                      </a:solidFill>
                      <a:prstDash val="solid"/>
                      <a:round/>
                      <a:headEnd type="none" w="med" len="med"/>
                      <a:tailEnd type="none" w="med" len="med"/>
                    </a:lnL>
                    <a:lnR w="12700" cap="flat" cmpd="sng" algn="ctr">
                      <a:solidFill>
                        <a:srgbClr val="797979"/>
                      </a:solidFill>
                      <a:prstDash val="solid"/>
                      <a:round/>
                      <a:headEnd type="none" w="med" len="med"/>
                      <a:tailEnd type="none" w="med" len="med"/>
                    </a:lnR>
                    <a:lnT w="12700" cap="flat" cmpd="sng" algn="ctr">
                      <a:solidFill>
                        <a:srgbClr val="797979"/>
                      </a:solidFill>
                      <a:prstDash val="solid"/>
                      <a:round/>
                      <a:headEnd type="none" w="med" len="med"/>
                      <a:tailEnd type="none" w="med" len="med"/>
                    </a:lnT>
                    <a:lnB w="12700" cap="flat" cmpd="sng" algn="ctr">
                      <a:solidFill>
                        <a:srgbClr val="797979"/>
                      </a:solidFill>
                      <a:prstDash val="solid"/>
                      <a:round/>
                      <a:headEnd type="none" w="med" len="med"/>
                      <a:tailEnd type="none" w="med" len="med"/>
                    </a:lnB>
                  </a:tcPr>
                </a:tc>
                <a:tc>
                  <a:txBody>
                    <a:bodyPr/>
                    <a:lstStyle/>
                    <a:p>
                      <a:r>
                        <a:rPr lang="en-US" sz="2800" b="1" dirty="0">
                          <a:solidFill>
                            <a:srgbClr val="2C4BA0"/>
                          </a:solidFill>
                        </a:rPr>
                        <a:t>Track</a:t>
                      </a:r>
                      <a:r>
                        <a:rPr lang="en-US" sz="2800" b="1" baseline="0" dirty="0">
                          <a:solidFill>
                            <a:srgbClr val="2C4BA0"/>
                          </a:solidFill>
                        </a:rPr>
                        <a:t> Record of Success in Software Sales</a:t>
                      </a:r>
                      <a:endParaRPr lang="en-US" sz="2800" b="1" dirty="0">
                        <a:solidFill>
                          <a:srgbClr val="2C4BA0"/>
                        </a:solidFill>
                      </a:endParaRPr>
                    </a:p>
                  </a:txBody>
                  <a:tcPr anchor="ctr">
                    <a:lnL w="12700" cap="flat" cmpd="sng" algn="ctr">
                      <a:solidFill>
                        <a:srgbClr val="797979"/>
                      </a:solidFill>
                      <a:prstDash val="solid"/>
                      <a:round/>
                      <a:headEnd type="none" w="med" len="med"/>
                      <a:tailEnd type="none" w="med" len="med"/>
                    </a:lnL>
                    <a:lnR w="12700" cap="flat" cmpd="sng" algn="ctr">
                      <a:solidFill>
                        <a:srgbClr val="797979"/>
                      </a:solidFill>
                      <a:prstDash val="solid"/>
                      <a:round/>
                      <a:headEnd type="none" w="med" len="med"/>
                      <a:tailEnd type="none" w="med" len="med"/>
                    </a:lnR>
                    <a:lnT w="12700" cap="flat" cmpd="sng" algn="ctr">
                      <a:solidFill>
                        <a:srgbClr val="797979"/>
                      </a:solidFill>
                      <a:prstDash val="solid"/>
                      <a:round/>
                      <a:headEnd type="none" w="med" len="med"/>
                      <a:tailEnd type="none" w="med" len="med"/>
                    </a:lnT>
                    <a:lnB w="12700" cap="flat" cmpd="sng" algn="ctr">
                      <a:solidFill>
                        <a:srgbClr val="797979"/>
                      </a:solidFill>
                      <a:prstDash val="solid"/>
                      <a:round/>
                      <a:headEnd type="none" w="med" len="med"/>
                      <a:tailEnd type="none" w="med" len="med"/>
                    </a:lnB>
                  </a:tcPr>
                </a:tc>
                <a:tc>
                  <a:txBody>
                    <a:bodyPr/>
                    <a:lstStyle/>
                    <a:p>
                      <a:r>
                        <a:rPr lang="en-US" sz="2800" b="1" dirty="0">
                          <a:solidFill>
                            <a:srgbClr val="2C4BA0"/>
                          </a:solidFill>
                        </a:rPr>
                        <a:t>Strategic Relationship Building</a:t>
                      </a:r>
                    </a:p>
                  </a:txBody>
                  <a:tcPr anchor="ctr">
                    <a:lnL w="12700" cap="flat" cmpd="sng" algn="ctr">
                      <a:solidFill>
                        <a:srgbClr val="797979"/>
                      </a:solidFill>
                      <a:prstDash val="solid"/>
                      <a:round/>
                      <a:headEnd type="none" w="med" len="med"/>
                      <a:tailEnd type="none" w="med" len="med"/>
                    </a:lnL>
                    <a:lnR w="12700" cap="flat" cmpd="sng" algn="ctr">
                      <a:solidFill>
                        <a:srgbClr val="797979"/>
                      </a:solidFill>
                      <a:prstDash val="solid"/>
                      <a:round/>
                      <a:headEnd type="none" w="med" len="med"/>
                      <a:tailEnd type="none" w="med" len="med"/>
                    </a:lnR>
                    <a:lnT w="12700" cap="flat" cmpd="sng" algn="ctr">
                      <a:solidFill>
                        <a:srgbClr val="797979"/>
                      </a:solidFill>
                      <a:prstDash val="solid"/>
                      <a:round/>
                      <a:headEnd type="none" w="med" len="med"/>
                      <a:tailEnd type="none" w="med" len="med"/>
                    </a:lnT>
                    <a:lnB w="12700" cap="flat" cmpd="sng" algn="ctr">
                      <a:solidFill>
                        <a:srgbClr val="797979"/>
                      </a:solidFill>
                      <a:prstDash val="solid"/>
                      <a:round/>
                      <a:headEnd type="none" w="med" len="med"/>
                      <a:tailEnd type="none" w="med" len="med"/>
                    </a:lnB>
                  </a:tcPr>
                </a:tc>
                <a:tc>
                  <a:txBody>
                    <a:bodyPr/>
                    <a:lstStyle/>
                    <a:p>
                      <a:r>
                        <a:rPr lang="en-US" sz="2800" b="1" dirty="0">
                          <a:solidFill>
                            <a:srgbClr val="2C4BA0"/>
                          </a:solidFill>
                        </a:rPr>
                        <a:t>Communication</a:t>
                      </a:r>
                      <a:r>
                        <a:rPr lang="en-US" sz="2800" b="1" baseline="0" dirty="0">
                          <a:solidFill>
                            <a:srgbClr val="2C4BA0"/>
                          </a:solidFill>
                        </a:rPr>
                        <a:t> Skills</a:t>
                      </a:r>
                      <a:endParaRPr lang="en-US" sz="2800" b="1" dirty="0">
                        <a:solidFill>
                          <a:srgbClr val="2C4BA0"/>
                        </a:solidFill>
                      </a:endParaRPr>
                    </a:p>
                  </a:txBody>
                  <a:tcPr anchor="ctr">
                    <a:lnL w="12700" cap="flat" cmpd="sng" algn="ctr">
                      <a:solidFill>
                        <a:srgbClr val="797979"/>
                      </a:solidFill>
                      <a:prstDash val="solid"/>
                      <a:round/>
                      <a:headEnd type="none" w="med" len="med"/>
                      <a:tailEnd type="none" w="med" len="med"/>
                    </a:lnL>
                    <a:lnR w="12700" cap="flat" cmpd="sng" algn="ctr">
                      <a:solidFill>
                        <a:srgbClr val="797979"/>
                      </a:solidFill>
                      <a:prstDash val="solid"/>
                      <a:round/>
                      <a:headEnd type="none" w="med" len="med"/>
                      <a:tailEnd type="none" w="med" len="med"/>
                    </a:lnR>
                    <a:lnT w="12700" cap="flat" cmpd="sng" algn="ctr">
                      <a:solidFill>
                        <a:srgbClr val="797979"/>
                      </a:solidFill>
                      <a:prstDash val="solid"/>
                      <a:round/>
                      <a:headEnd type="none" w="med" len="med"/>
                      <a:tailEnd type="none" w="med" len="med"/>
                    </a:lnT>
                    <a:lnB w="12700" cap="flat" cmpd="sng" algn="ctr">
                      <a:solidFill>
                        <a:srgbClr val="797979"/>
                      </a:solidFill>
                      <a:prstDash val="solid"/>
                      <a:round/>
                      <a:headEnd type="none" w="med" len="med"/>
                      <a:tailEnd type="none" w="med" len="med"/>
                    </a:lnB>
                  </a:tcPr>
                </a:tc>
                <a:tc>
                  <a:txBody>
                    <a:bodyPr/>
                    <a:lstStyle/>
                    <a:p>
                      <a:r>
                        <a:rPr lang="en-US" sz="2800" b="1" dirty="0">
                          <a:solidFill>
                            <a:srgbClr val="2C4BA0"/>
                          </a:solidFill>
                        </a:rPr>
                        <a:t>Prospect Research and Organization</a:t>
                      </a:r>
                    </a:p>
                  </a:txBody>
                  <a:tcPr anchor="ctr">
                    <a:lnL w="12700" cap="flat" cmpd="sng" algn="ctr">
                      <a:solidFill>
                        <a:srgbClr val="797979"/>
                      </a:solidFill>
                      <a:prstDash val="solid"/>
                      <a:round/>
                      <a:headEnd type="none" w="med" len="med"/>
                      <a:tailEnd type="none" w="med" len="med"/>
                    </a:lnL>
                    <a:lnR w="12700" cap="flat" cmpd="sng" algn="ctr">
                      <a:solidFill>
                        <a:srgbClr val="797979"/>
                      </a:solidFill>
                      <a:prstDash val="solid"/>
                      <a:round/>
                      <a:headEnd type="none" w="med" len="med"/>
                      <a:tailEnd type="none" w="med" len="med"/>
                    </a:lnR>
                    <a:lnT w="12700" cap="flat" cmpd="sng" algn="ctr">
                      <a:solidFill>
                        <a:srgbClr val="797979"/>
                      </a:solidFill>
                      <a:prstDash val="solid"/>
                      <a:round/>
                      <a:headEnd type="none" w="med" len="med"/>
                      <a:tailEnd type="none" w="med" len="med"/>
                    </a:lnT>
                    <a:lnB w="12700" cap="flat" cmpd="sng" algn="ctr">
                      <a:solidFill>
                        <a:srgbClr val="797979"/>
                      </a:solidFill>
                      <a:prstDash val="solid"/>
                      <a:round/>
                      <a:headEnd type="none" w="med" len="med"/>
                      <a:tailEnd type="none" w="med" len="med"/>
                    </a:lnB>
                  </a:tcPr>
                </a:tc>
                <a:extLst>
                  <a:ext uri="{0D108BD9-81ED-4DB2-BD59-A6C34878D82A}">
                    <a16:rowId xmlns:a16="http://schemas.microsoft.com/office/drawing/2014/main" val="10000"/>
                  </a:ext>
                </a:extLst>
              </a:tr>
              <a:tr h="1418388">
                <a:tc>
                  <a:txBody>
                    <a:bodyPr/>
                    <a:lstStyle/>
                    <a:p>
                      <a:r>
                        <a:rPr lang="en-US" dirty="0">
                          <a:solidFill>
                            <a:srgbClr val="2C4BA0"/>
                          </a:solidFill>
                        </a:rPr>
                        <a:t>Candidate A</a:t>
                      </a:r>
                    </a:p>
                  </a:txBody>
                  <a:tcPr anchor="ctr">
                    <a:lnL w="12700" cap="flat" cmpd="sng" algn="ctr">
                      <a:solidFill>
                        <a:srgbClr val="797979"/>
                      </a:solidFill>
                      <a:prstDash val="solid"/>
                      <a:round/>
                      <a:headEnd type="none" w="med" len="med"/>
                      <a:tailEnd type="none" w="med" len="med"/>
                    </a:lnL>
                    <a:lnR w="12700" cap="flat" cmpd="sng" algn="ctr">
                      <a:solidFill>
                        <a:srgbClr val="797979"/>
                      </a:solidFill>
                      <a:prstDash val="solid"/>
                      <a:round/>
                      <a:headEnd type="none" w="med" len="med"/>
                      <a:tailEnd type="none" w="med" len="med"/>
                    </a:lnR>
                    <a:lnT w="12700" cap="flat" cmpd="sng" algn="ctr">
                      <a:solidFill>
                        <a:srgbClr val="797979"/>
                      </a:solidFill>
                      <a:prstDash val="solid"/>
                      <a:round/>
                      <a:headEnd type="none" w="med" len="med"/>
                      <a:tailEnd type="none" w="med" len="med"/>
                    </a:lnT>
                    <a:lnB w="12700" cap="flat" cmpd="sng" algn="ctr">
                      <a:solidFill>
                        <a:srgbClr val="797979"/>
                      </a:solidFill>
                      <a:prstDash val="solid"/>
                      <a:round/>
                      <a:headEnd type="none" w="med" len="med"/>
                      <a:tailEnd type="none" w="med" len="med"/>
                    </a:lnB>
                  </a:tcPr>
                </a:tc>
                <a:tc>
                  <a:txBody>
                    <a:bodyPr/>
                    <a:lstStyle/>
                    <a:p>
                      <a:r>
                        <a:rPr lang="en-US" dirty="0">
                          <a:solidFill>
                            <a:srgbClr val="000000"/>
                          </a:solidFill>
                        </a:rPr>
                        <a:t>2</a:t>
                      </a:r>
                    </a:p>
                  </a:txBody>
                  <a:tcPr anchor="ctr">
                    <a:lnL w="12700" cap="flat" cmpd="sng" algn="ctr">
                      <a:solidFill>
                        <a:srgbClr val="797979"/>
                      </a:solidFill>
                      <a:prstDash val="solid"/>
                      <a:round/>
                      <a:headEnd type="none" w="med" len="med"/>
                      <a:tailEnd type="none" w="med" len="med"/>
                    </a:lnL>
                    <a:lnR w="12700" cap="flat" cmpd="sng" algn="ctr">
                      <a:solidFill>
                        <a:srgbClr val="797979"/>
                      </a:solidFill>
                      <a:prstDash val="solid"/>
                      <a:round/>
                      <a:headEnd type="none" w="med" len="med"/>
                      <a:tailEnd type="none" w="med" len="med"/>
                    </a:lnR>
                    <a:lnT w="12700" cap="flat" cmpd="sng" algn="ctr">
                      <a:solidFill>
                        <a:srgbClr val="797979"/>
                      </a:solidFill>
                      <a:prstDash val="solid"/>
                      <a:round/>
                      <a:headEnd type="none" w="med" len="med"/>
                      <a:tailEnd type="none" w="med" len="med"/>
                    </a:lnT>
                    <a:lnB w="12700" cap="flat" cmpd="sng" algn="ctr">
                      <a:solidFill>
                        <a:srgbClr val="797979"/>
                      </a:solidFill>
                      <a:prstDash val="solid"/>
                      <a:round/>
                      <a:headEnd type="none" w="med" len="med"/>
                      <a:tailEnd type="none" w="med" len="med"/>
                    </a:lnB>
                  </a:tcPr>
                </a:tc>
                <a:tc>
                  <a:txBody>
                    <a:bodyPr/>
                    <a:lstStyle/>
                    <a:p>
                      <a:r>
                        <a:rPr lang="en-US" dirty="0">
                          <a:solidFill>
                            <a:srgbClr val="000000"/>
                          </a:solidFill>
                        </a:rPr>
                        <a:t>1</a:t>
                      </a:r>
                    </a:p>
                  </a:txBody>
                  <a:tcPr anchor="ctr">
                    <a:lnL w="12700" cap="flat" cmpd="sng" algn="ctr">
                      <a:solidFill>
                        <a:srgbClr val="797979"/>
                      </a:solidFill>
                      <a:prstDash val="solid"/>
                      <a:round/>
                      <a:headEnd type="none" w="med" len="med"/>
                      <a:tailEnd type="none" w="med" len="med"/>
                    </a:lnL>
                    <a:lnR w="12700" cap="flat" cmpd="sng" algn="ctr">
                      <a:solidFill>
                        <a:srgbClr val="797979"/>
                      </a:solidFill>
                      <a:prstDash val="solid"/>
                      <a:round/>
                      <a:headEnd type="none" w="med" len="med"/>
                      <a:tailEnd type="none" w="med" len="med"/>
                    </a:lnR>
                    <a:lnT w="12700" cap="flat" cmpd="sng" algn="ctr">
                      <a:solidFill>
                        <a:srgbClr val="797979"/>
                      </a:solidFill>
                      <a:prstDash val="solid"/>
                      <a:round/>
                      <a:headEnd type="none" w="med" len="med"/>
                      <a:tailEnd type="none" w="med" len="med"/>
                    </a:lnT>
                    <a:lnB w="12700" cap="flat" cmpd="sng" algn="ctr">
                      <a:solidFill>
                        <a:srgbClr val="797979"/>
                      </a:solidFill>
                      <a:prstDash val="solid"/>
                      <a:round/>
                      <a:headEnd type="none" w="med" len="med"/>
                      <a:tailEnd type="none" w="med" len="med"/>
                    </a:lnB>
                  </a:tcPr>
                </a:tc>
                <a:tc>
                  <a:txBody>
                    <a:bodyPr/>
                    <a:lstStyle/>
                    <a:p>
                      <a:r>
                        <a:rPr lang="en-US" dirty="0">
                          <a:solidFill>
                            <a:srgbClr val="000000"/>
                          </a:solidFill>
                        </a:rPr>
                        <a:t>0</a:t>
                      </a:r>
                    </a:p>
                  </a:txBody>
                  <a:tcPr anchor="ctr">
                    <a:lnL w="12700" cap="flat" cmpd="sng" algn="ctr">
                      <a:solidFill>
                        <a:srgbClr val="797979"/>
                      </a:solidFill>
                      <a:prstDash val="solid"/>
                      <a:round/>
                      <a:headEnd type="none" w="med" len="med"/>
                      <a:tailEnd type="none" w="med" len="med"/>
                    </a:lnL>
                    <a:lnR w="12700" cap="flat" cmpd="sng" algn="ctr">
                      <a:solidFill>
                        <a:srgbClr val="797979"/>
                      </a:solidFill>
                      <a:prstDash val="solid"/>
                      <a:round/>
                      <a:headEnd type="none" w="med" len="med"/>
                      <a:tailEnd type="none" w="med" len="med"/>
                    </a:lnR>
                    <a:lnT w="12700" cap="flat" cmpd="sng" algn="ctr">
                      <a:solidFill>
                        <a:srgbClr val="797979"/>
                      </a:solidFill>
                      <a:prstDash val="solid"/>
                      <a:round/>
                      <a:headEnd type="none" w="med" len="med"/>
                      <a:tailEnd type="none" w="med" len="med"/>
                    </a:lnT>
                    <a:lnB w="12700" cap="flat" cmpd="sng" algn="ctr">
                      <a:solidFill>
                        <a:srgbClr val="797979"/>
                      </a:solidFill>
                      <a:prstDash val="solid"/>
                      <a:round/>
                      <a:headEnd type="none" w="med" len="med"/>
                      <a:tailEnd type="none" w="med" len="med"/>
                    </a:lnB>
                  </a:tcPr>
                </a:tc>
                <a:tc>
                  <a:txBody>
                    <a:bodyPr/>
                    <a:lstStyle/>
                    <a:p>
                      <a:r>
                        <a:rPr lang="en-US" dirty="0">
                          <a:solidFill>
                            <a:srgbClr val="000000"/>
                          </a:solidFill>
                        </a:rPr>
                        <a:t>2</a:t>
                      </a:r>
                    </a:p>
                  </a:txBody>
                  <a:tcPr anchor="ctr">
                    <a:lnL w="12700" cap="flat" cmpd="sng" algn="ctr">
                      <a:solidFill>
                        <a:srgbClr val="797979"/>
                      </a:solidFill>
                      <a:prstDash val="solid"/>
                      <a:round/>
                      <a:headEnd type="none" w="med" len="med"/>
                      <a:tailEnd type="none" w="med" len="med"/>
                    </a:lnL>
                    <a:lnR w="12700" cap="flat" cmpd="sng" algn="ctr">
                      <a:solidFill>
                        <a:srgbClr val="797979"/>
                      </a:solidFill>
                      <a:prstDash val="solid"/>
                      <a:round/>
                      <a:headEnd type="none" w="med" len="med"/>
                      <a:tailEnd type="none" w="med" len="med"/>
                    </a:lnR>
                    <a:lnT w="12700" cap="flat" cmpd="sng" algn="ctr">
                      <a:solidFill>
                        <a:srgbClr val="797979"/>
                      </a:solidFill>
                      <a:prstDash val="solid"/>
                      <a:round/>
                      <a:headEnd type="none" w="med" len="med"/>
                      <a:tailEnd type="none" w="med" len="med"/>
                    </a:lnT>
                    <a:lnB w="12700" cap="flat" cmpd="sng" algn="ctr">
                      <a:solidFill>
                        <a:srgbClr val="797979"/>
                      </a:solidFill>
                      <a:prstDash val="solid"/>
                      <a:round/>
                      <a:headEnd type="none" w="med" len="med"/>
                      <a:tailEnd type="none" w="med" len="med"/>
                    </a:lnB>
                  </a:tcPr>
                </a:tc>
                <a:extLst>
                  <a:ext uri="{0D108BD9-81ED-4DB2-BD59-A6C34878D82A}">
                    <a16:rowId xmlns:a16="http://schemas.microsoft.com/office/drawing/2014/main" val="10001"/>
                  </a:ext>
                </a:extLst>
              </a:tr>
              <a:tr h="1418388">
                <a:tc>
                  <a:txBody>
                    <a:bodyPr/>
                    <a:lstStyle/>
                    <a:p>
                      <a:r>
                        <a:rPr lang="en-US" dirty="0">
                          <a:solidFill>
                            <a:srgbClr val="2C4BA0"/>
                          </a:solidFill>
                        </a:rPr>
                        <a:t>Candidate B</a:t>
                      </a:r>
                    </a:p>
                  </a:txBody>
                  <a:tcPr anchor="ctr">
                    <a:lnL w="12700" cap="flat" cmpd="sng" algn="ctr">
                      <a:solidFill>
                        <a:srgbClr val="797979"/>
                      </a:solidFill>
                      <a:prstDash val="solid"/>
                      <a:round/>
                      <a:headEnd type="none" w="med" len="med"/>
                      <a:tailEnd type="none" w="med" len="med"/>
                    </a:lnL>
                    <a:lnR w="12700" cap="flat" cmpd="sng" algn="ctr">
                      <a:solidFill>
                        <a:srgbClr val="797979"/>
                      </a:solidFill>
                      <a:prstDash val="solid"/>
                      <a:round/>
                      <a:headEnd type="none" w="med" len="med"/>
                      <a:tailEnd type="none" w="med" len="med"/>
                    </a:lnR>
                    <a:lnT w="12700" cap="flat" cmpd="sng" algn="ctr">
                      <a:solidFill>
                        <a:srgbClr val="797979"/>
                      </a:solidFill>
                      <a:prstDash val="solid"/>
                      <a:round/>
                      <a:headEnd type="none" w="med" len="med"/>
                      <a:tailEnd type="none" w="med" len="med"/>
                    </a:lnT>
                    <a:lnB w="12700" cap="flat" cmpd="sng" algn="ctr">
                      <a:solidFill>
                        <a:srgbClr val="797979"/>
                      </a:solidFill>
                      <a:prstDash val="solid"/>
                      <a:round/>
                      <a:headEnd type="none" w="med" len="med"/>
                      <a:tailEnd type="none" w="med" len="med"/>
                    </a:lnB>
                  </a:tcPr>
                </a:tc>
                <a:tc>
                  <a:txBody>
                    <a:bodyPr/>
                    <a:lstStyle/>
                    <a:p>
                      <a:r>
                        <a:rPr lang="en-US" dirty="0">
                          <a:solidFill>
                            <a:srgbClr val="000000"/>
                          </a:solidFill>
                        </a:rPr>
                        <a:t>1</a:t>
                      </a:r>
                    </a:p>
                  </a:txBody>
                  <a:tcPr anchor="ctr">
                    <a:lnL w="12700" cap="flat" cmpd="sng" algn="ctr">
                      <a:solidFill>
                        <a:srgbClr val="797979"/>
                      </a:solidFill>
                      <a:prstDash val="solid"/>
                      <a:round/>
                      <a:headEnd type="none" w="med" len="med"/>
                      <a:tailEnd type="none" w="med" len="med"/>
                    </a:lnL>
                    <a:lnR w="12700" cap="flat" cmpd="sng" algn="ctr">
                      <a:solidFill>
                        <a:srgbClr val="797979"/>
                      </a:solidFill>
                      <a:prstDash val="solid"/>
                      <a:round/>
                      <a:headEnd type="none" w="med" len="med"/>
                      <a:tailEnd type="none" w="med" len="med"/>
                    </a:lnR>
                    <a:lnT w="12700" cap="flat" cmpd="sng" algn="ctr">
                      <a:solidFill>
                        <a:srgbClr val="797979"/>
                      </a:solidFill>
                      <a:prstDash val="solid"/>
                      <a:round/>
                      <a:headEnd type="none" w="med" len="med"/>
                      <a:tailEnd type="none" w="med" len="med"/>
                    </a:lnT>
                    <a:lnB w="12700" cap="flat" cmpd="sng" algn="ctr">
                      <a:solidFill>
                        <a:srgbClr val="797979"/>
                      </a:solidFill>
                      <a:prstDash val="solid"/>
                      <a:round/>
                      <a:headEnd type="none" w="med" len="med"/>
                      <a:tailEnd type="none" w="med" len="med"/>
                    </a:lnB>
                  </a:tcPr>
                </a:tc>
                <a:tc>
                  <a:txBody>
                    <a:bodyPr/>
                    <a:lstStyle/>
                    <a:p>
                      <a:r>
                        <a:rPr lang="en-US" dirty="0">
                          <a:solidFill>
                            <a:srgbClr val="000000"/>
                          </a:solidFill>
                        </a:rPr>
                        <a:t>0</a:t>
                      </a:r>
                    </a:p>
                  </a:txBody>
                  <a:tcPr anchor="ctr">
                    <a:lnL w="12700" cap="flat" cmpd="sng" algn="ctr">
                      <a:solidFill>
                        <a:srgbClr val="797979"/>
                      </a:solidFill>
                      <a:prstDash val="solid"/>
                      <a:round/>
                      <a:headEnd type="none" w="med" len="med"/>
                      <a:tailEnd type="none" w="med" len="med"/>
                    </a:lnL>
                    <a:lnR w="12700" cap="flat" cmpd="sng" algn="ctr">
                      <a:solidFill>
                        <a:srgbClr val="797979"/>
                      </a:solidFill>
                      <a:prstDash val="solid"/>
                      <a:round/>
                      <a:headEnd type="none" w="med" len="med"/>
                      <a:tailEnd type="none" w="med" len="med"/>
                    </a:lnR>
                    <a:lnT w="12700" cap="flat" cmpd="sng" algn="ctr">
                      <a:solidFill>
                        <a:srgbClr val="797979"/>
                      </a:solidFill>
                      <a:prstDash val="solid"/>
                      <a:round/>
                      <a:headEnd type="none" w="med" len="med"/>
                      <a:tailEnd type="none" w="med" len="med"/>
                    </a:lnT>
                    <a:lnB w="12700" cap="flat" cmpd="sng" algn="ctr">
                      <a:solidFill>
                        <a:srgbClr val="797979"/>
                      </a:solidFill>
                      <a:prstDash val="solid"/>
                      <a:round/>
                      <a:headEnd type="none" w="med" len="med"/>
                      <a:tailEnd type="none" w="med" len="med"/>
                    </a:lnB>
                  </a:tcPr>
                </a:tc>
                <a:tc>
                  <a:txBody>
                    <a:bodyPr/>
                    <a:lstStyle/>
                    <a:p>
                      <a:r>
                        <a:rPr lang="en-US" dirty="0">
                          <a:solidFill>
                            <a:srgbClr val="000000"/>
                          </a:solidFill>
                        </a:rPr>
                        <a:t>2</a:t>
                      </a:r>
                    </a:p>
                  </a:txBody>
                  <a:tcPr anchor="ctr">
                    <a:lnL w="12700" cap="flat" cmpd="sng" algn="ctr">
                      <a:solidFill>
                        <a:srgbClr val="797979"/>
                      </a:solidFill>
                      <a:prstDash val="solid"/>
                      <a:round/>
                      <a:headEnd type="none" w="med" len="med"/>
                      <a:tailEnd type="none" w="med" len="med"/>
                    </a:lnL>
                    <a:lnR w="12700" cap="flat" cmpd="sng" algn="ctr">
                      <a:solidFill>
                        <a:srgbClr val="797979"/>
                      </a:solidFill>
                      <a:prstDash val="solid"/>
                      <a:round/>
                      <a:headEnd type="none" w="med" len="med"/>
                      <a:tailEnd type="none" w="med" len="med"/>
                    </a:lnR>
                    <a:lnT w="12700" cap="flat" cmpd="sng" algn="ctr">
                      <a:solidFill>
                        <a:srgbClr val="797979"/>
                      </a:solidFill>
                      <a:prstDash val="solid"/>
                      <a:round/>
                      <a:headEnd type="none" w="med" len="med"/>
                      <a:tailEnd type="none" w="med" len="med"/>
                    </a:lnT>
                    <a:lnB w="12700" cap="flat" cmpd="sng" algn="ctr">
                      <a:solidFill>
                        <a:srgbClr val="797979"/>
                      </a:solidFill>
                      <a:prstDash val="solid"/>
                      <a:round/>
                      <a:headEnd type="none" w="med" len="med"/>
                      <a:tailEnd type="none" w="med" len="med"/>
                    </a:lnB>
                  </a:tcPr>
                </a:tc>
                <a:tc>
                  <a:txBody>
                    <a:bodyPr/>
                    <a:lstStyle/>
                    <a:p>
                      <a:r>
                        <a:rPr lang="en-US" dirty="0">
                          <a:solidFill>
                            <a:srgbClr val="000000"/>
                          </a:solidFill>
                        </a:rPr>
                        <a:t>1</a:t>
                      </a:r>
                    </a:p>
                  </a:txBody>
                  <a:tcPr anchor="ctr">
                    <a:lnL w="12700" cap="flat" cmpd="sng" algn="ctr">
                      <a:solidFill>
                        <a:srgbClr val="797979"/>
                      </a:solidFill>
                      <a:prstDash val="solid"/>
                      <a:round/>
                      <a:headEnd type="none" w="med" len="med"/>
                      <a:tailEnd type="none" w="med" len="med"/>
                    </a:lnL>
                    <a:lnR w="12700" cap="flat" cmpd="sng" algn="ctr">
                      <a:solidFill>
                        <a:srgbClr val="797979"/>
                      </a:solidFill>
                      <a:prstDash val="solid"/>
                      <a:round/>
                      <a:headEnd type="none" w="med" len="med"/>
                      <a:tailEnd type="none" w="med" len="med"/>
                    </a:lnR>
                    <a:lnT w="12700" cap="flat" cmpd="sng" algn="ctr">
                      <a:solidFill>
                        <a:srgbClr val="797979"/>
                      </a:solidFill>
                      <a:prstDash val="solid"/>
                      <a:round/>
                      <a:headEnd type="none" w="med" len="med"/>
                      <a:tailEnd type="none" w="med" len="med"/>
                    </a:lnT>
                    <a:lnB w="12700" cap="flat" cmpd="sng" algn="ctr">
                      <a:solidFill>
                        <a:srgbClr val="797979"/>
                      </a:solidFill>
                      <a:prstDash val="solid"/>
                      <a:round/>
                      <a:headEnd type="none" w="med" len="med"/>
                      <a:tailEnd type="none" w="med" len="med"/>
                    </a:lnB>
                  </a:tcPr>
                </a:tc>
                <a:extLst>
                  <a:ext uri="{0D108BD9-81ED-4DB2-BD59-A6C34878D82A}">
                    <a16:rowId xmlns:a16="http://schemas.microsoft.com/office/drawing/2014/main" val="10002"/>
                  </a:ext>
                </a:extLst>
              </a:tr>
              <a:tr h="1418388">
                <a:tc>
                  <a:txBody>
                    <a:bodyPr/>
                    <a:lstStyle/>
                    <a:p>
                      <a:r>
                        <a:rPr lang="en-US" dirty="0">
                          <a:solidFill>
                            <a:srgbClr val="2C4BA0"/>
                          </a:solidFill>
                        </a:rPr>
                        <a:t>Candidate C</a:t>
                      </a:r>
                    </a:p>
                  </a:txBody>
                  <a:tcPr anchor="ctr">
                    <a:lnL w="12700" cap="flat" cmpd="sng" algn="ctr">
                      <a:solidFill>
                        <a:srgbClr val="797979"/>
                      </a:solidFill>
                      <a:prstDash val="solid"/>
                      <a:round/>
                      <a:headEnd type="none" w="med" len="med"/>
                      <a:tailEnd type="none" w="med" len="med"/>
                    </a:lnL>
                    <a:lnR w="12700" cap="flat" cmpd="sng" algn="ctr">
                      <a:solidFill>
                        <a:srgbClr val="797979"/>
                      </a:solidFill>
                      <a:prstDash val="solid"/>
                      <a:round/>
                      <a:headEnd type="none" w="med" len="med"/>
                      <a:tailEnd type="none" w="med" len="med"/>
                    </a:lnR>
                    <a:lnT w="12700" cap="flat" cmpd="sng" algn="ctr">
                      <a:solidFill>
                        <a:srgbClr val="797979"/>
                      </a:solidFill>
                      <a:prstDash val="solid"/>
                      <a:round/>
                      <a:headEnd type="none" w="med" len="med"/>
                      <a:tailEnd type="none" w="med" len="med"/>
                    </a:lnT>
                    <a:lnB w="12700" cap="flat" cmpd="sng" algn="ctr">
                      <a:solidFill>
                        <a:srgbClr val="797979"/>
                      </a:solidFill>
                      <a:prstDash val="solid"/>
                      <a:round/>
                      <a:headEnd type="none" w="med" len="med"/>
                      <a:tailEnd type="none" w="med" len="med"/>
                    </a:lnB>
                  </a:tcPr>
                </a:tc>
                <a:tc>
                  <a:txBody>
                    <a:bodyPr/>
                    <a:lstStyle/>
                    <a:p>
                      <a:r>
                        <a:rPr lang="en-US" dirty="0">
                          <a:solidFill>
                            <a:srgbClr val="000000"/>
                          </a:solidFill>
                        </a:rPr>
                        <a:t>2</a:t>
                      </a:r>
                    </a:p>
                  </a:txBody>
                  <a:tcPr anchor="ctr">
                    <a:lnL w="12700" cap="flat" cmpd="sng" algn="ctr">
                      <a:solidFill>
                        <a:srgbClr val="797979"/>
                      </a:solidFill>
                      <a:prstDash val="solid"/>
                      <a:round/>
                      <a:headEnd type="none" w="med" len="med"/>
                      <a:tailEnd type="none" w="med" len="med"/>
                    </a:lnL>
                    <a:lnR w="12700" cap="flat" cmpd="sng" algn="ctr">
                      <a:solidFill>
                        <a:srgbClr val="797979"/>
                      </a:solidFill>
                      <a:prstDash val="solid"/>
                      <a:round/>
                      <a:headEnd type="none" w="med" len="med"/>
                      <a:tailEnd type="none" w="med" len="med"/>
                    </a:lnR>
                    <a:lnT w="12700" cap="flat" cmpd="sng" algn="ctr">
                      <a:solidFill>
                        <a:srgbClr val="797979"/>
                      </a:solidFill>
                      <a:prstDash val="solid"/>
                      <a:round/>
                      <a:headEnd type="none" w="med" len="med"/>
                      <a:tailEnd type="none" w="med" len="med"/>
                    </a:lnT>
                    <a:lnB w="12700" cap="flat" cmpd="sng" algn="ctr">
                      <a:solidFill>
                        <a:srgbClr val="797979"/>
                      </a:solidFill>
                      <a:prstDash val="solid"/>
                      <a:round/>
                      <a:headEnd type="none" w="med" len="med"/>
                      <a:tailEnd type="none" w="med" len="med"/>
                    </a:lnB>
                  </a:tcPr>
                </a:tc>
                <a:tc>
                  <a:txBody>
                    <a:bodyPr/>
                    <a:lstStyle/>
                    <a:p>
                      <a:r>
                        <a:rPr lang="en-US" dirty="0">
                          <a:solidFill>
                            <a:srgbClr val="000000"/>
                          </a:solidFill>
                        </a:rPr>
                        <a:t>2</a:t>
                      </a:r>
                    </a:p>
                  </a:txBody>
                  <a:tcPr anchor="ctr">
                    <a:lnL w="12700" cap="flat" cmpd="sng" algn="ctr">
                      <a:solidFill>
                        <a:srgbClr val="797979"/>
                      </a:solidFill>
                      <a:prstDash val="solid"/>
                      <a:round/>
                      <a:headEnd type="none" w="med" len="med"/>
                      <a:tailEnd type="none" w="med" len="med"/>
                    </a:lnL>
                    <a:lnR w="12700" cap="flat" cmpd="sng" algn="ctr">
                      <a:solidFill>
                        <a:srgbClr val="797979"/>
                      </a:solidFill>
                      <a:prstDash val="solid"/>
                      <a:round/>
                      <a:headEnd type="none" w="med" len="med"/>
                      <a:tailEnd type="none" w="med" len="med"/>
                    </a:lnR>
                    <a:lnT w="12700" cap="flat" cmpd="sng" algn="ctr">
                      <a:solidFill>
                        <a:srgbClr val="797979"/>
                      </a:solidFill>
                      <a:prstDash val="solid"/>
                      <a:round/>
                      <a:headEnd type="none" w="med" len="med"/>
                      <a:tailEnd type="none" w="med" len="med"/>
                    </a:lnT>
                    <a:lnB w="12700" cap="flat" cmpd="sng" algn="ctr">
                      <a:solidFill>
                        <a:srgbClr val="797979"/>
                      </a:solidFill>
                      <a:prstDash val="solid"/>
                      <a:round/>
                      <a:headEnd type="none" w="med" len="med"/>
                      <a:tailEnd type="none" w="med" len="med"/>
                    </a:lnB>
                  </a:tcPr>
                </a:tc>
                <a:tc>
                  <a:txBody>
                    <a:bodyPr/>
                    <a:lstStyle/>
                    <a:p>
                      <a:r>
                        <a:rPr lang="en-US" dirty="0">
                          <a:solidFill>
                            <a:srgbClr val="000000"/>
                          </a:solidFill>
                        </a:rPr>
                        <a:t>2</a:t>
                      </a:r>
                    </a:p>
                  </a:txBody>
                  <a:tcPr anchor="ctr">
                    <a:lnL w="12700" cap="flat" cmpd="sng" algn="ctr">
                      <a:solidFill>
                        <a:srgbClr val="797979"/>
                      </a:solidFill>
                      <a:prstDash val="solid"/>
                      <a:round/>
                      <a:headEnd type="none" w="med" len="med"/>
                      <a:tailEnd type="none" w="med" len="med"/>
                    </a:lnL>
                    <a:lnR w="12700" cap="flat" cmpd="sng" algn="ctr">
                      <a:solidFill>
                        <a:srgbClr val="797979"/>
                      </a:solidFill>
                      <a:prstDash val="solid"/>
                      <a:round/>
                      <a:headEnd type="none" w="med" len="med"/>
                      <a:tailEnd type="none" w="med" len="med"/>
                    </a:lnR>
                    <a:lnT w="12700" cap="flat" cmpd="sng" algn="ctr">
                      <a:solidFill>
                        <a:srgbClr val="797979"/>
                      </a:solidFill>
                      <a:prstDash val="solid"/>
                      <a:round/>
                      <a:headEnd type="none" w="med" len="med"/>
                      <a:tailEnd type="none" w="med" len="med"/>
                    </a:lnT>
                    <a:lnB w="12700" cap="flat" cmpd="sng" algn="ctr">
                      <a:solidFill>
                        <a:srgbClr val="797979"/>
                      </a:solidFill>
                      <a:prstDash val="solid"/>
                      <a:round/>
                      <a:headEnd type="none" w="med" len="med"/>
                      <a:tailEnd type="none" w="med" len="med"/>
                    </a:lnB>
                  </a:tcPr>
                </a:tc>
                <a:tc>
                  <a:txBody>
                    <a:bodyPr/>
                    <a:lstStyle/>
                    <a:p>
                      <a:r>
                        <a:rPr lang="en-US" dirty="0">
                          <a:solidFill>
                            <a:srgbClr val="000000"/>
                          </a:solidFill>
                        </a:rPr>
                        <a:t>0</a:t>
                      </a:r>
                    </a:p>
                  </a:txBody>
                  <a:tcPr anchor="ctr">
                    <a:lnL w="12700" cap="flat" cmpd="sng" algn="ctr">
                      <a:solidFill>
                        <a:srgbClr val="797979"/>
                      </a:solidFill>
                      <a:prstDash val="solid"/>
                      <a:round/>
                      <a:headEnd type="none" w="med" len="med"/>
                      <a:tailEnd type="none" w="med" len="med"/>
                    </a:lnL>
                    <a:lnR w="12700" cap="flat" cmpd="sng" algn="ctr">
                      <a:solidFill>
                        <a:srgbClr val="797979"/>
                      </a:solidFill>
                      <a:prstDash val="solid"/>
                      <a:round/>
                      <a:headEnd type="none" w="med" len="med"/>
                      <a:tailEnd type="none" w="med" len="med"/>
                    </a:lnR>
                    <a:lnT w="12700" cap="flat" cmpd="sng" algn="ctr">
                      <a:solidFill>
                        <a:srgbClr val="797979"/>
                      </a:solidFill>
                      <a:prstDash val="solid"/>
                      <a:round/>
                      <a:headEnd type="none" w="med" len="med"/>
                      <a:tailEnd type="none" w="med" len="med"/>
                    </a:lnT>
                    <a:lnB w="12700" cap="flat" cmpd="sng" algn="ctr">
                      <a:solidFill>
                        <a:srgbClr val="797979"/>
                      </a:solidFill>
                      <a:prstDash val="solid"/>
                      <a:round/>
                      <a:headEnd type="none" w="med" len="med"/>
                      <a:tailEnd type="none" w="med" len="med"/>
                    </a:lnB>
                  </a:tcPr>
                </a:tc>
                <a:extLst>
                  <a:ext uri="{0D108BD9-81ED-4DB2-BD59-A6C34878D82A}">
                    <a16:rowId xmlns:a16="http://schemas.microsoft.com/office/drawing/2014/main" val="10003"/>
                  </a:ext>
                </a:extLst>
              </a:tr>
              <a:tr h="1418388">
                <a:tc>
                  <a:txBody>
                    <a:bodyPr/>
                    <a:lstStyle/>
                    <a:p>
                      <a:r>
                        <a:rPr lang="en-US" dirty="0">
                          <a:solidFill>
                            <a:srgbClr val="2C4BA0"/>
                          </a:solidFill>
                        </a:rPr>
                        <a:t>Candidate D</a:t>
                      </a:r>
                    </a:p>
                  </a:txBody>
                  <a:tcPr anchor="ctr">
                    <a:lnL w="12700" cap="flat" cmpd="sng" algn="ctr">
                      <a:solidFill>
                        <a:srgbClr val="797979"/>
                      </a:solidFill>
                      <a:prstDash val="solid"/>
                      <a:round/>
                      <a:headEnd type="none" w="med" len="med"/>
                      <a:tailEnd type="none" w="med" len="med"/>
                    </a:lnL>
                    <a:lnR w="12700" cap="flat" cmpd="sng" algn="ctr">
                      <a:solidFill>
                        <a:srgbClr val="797979"/>
                      </a:solidFill>
                      <a:prstDash val="solid"/>
                      <a:round/>
                      <a:headEnd type="none" w="med" len="med"/>
                      <a:tailEnd type="none" w="med" len="med"/>
                    </a:lnR>
                    <a:lnT w="12700" cap="flat" cmpd="sng" algn="ctr">
                      <a:solidFill>
                        <a:srgbClr val="797979"/>
                      </a:solidFill>
                      <a:prstDash val="solid"/>
                      <a:round/>
                      <a:headEnd type="none" w="med" len="med"/>
                      <a:tailEnd type="none" w="med" len="med"/>
                    </a:lnT>
                    <a:lnB w="12700" cap="flat" cmpd="sng" algn="ctr">
                      <a:solidFill>
                        <a:srgbClr val="797979"/>
                      </a:solidFill>
                      <a:prstDash val="solid"/>
                      <a:round/>
                      <a:headEnd type="none" w="med" len="med"/>
                      <a:tailEnd type="none" w="med" len="med"/>
                    </a:lnB>
                  </a:tcPr>
                </a:tc>
                <a:tc>
                  <a:txBody>
                    <a:bodyPr/>
                    <a:lstStyle/>
                    <a:p>
                      <a:r>
                        <a:rPr lang="en-US" dirty="0">
                          <a:solidFill>
                            <a:srgbClr val="000000"/>
                          </a:solidFill>
                        </a:rPr>
                        <a:t>1</a:t>
                      </a:r>
                    </a:p>
                  </a:txBody>
                  <a:tcPr anchor="ctr">
                    <a:lnL w="12700" cap="flat" cmpd="sng" algn="ctr">
                      <a:solidFill>
                        <a:srgbClr val="797979"/>
                      </a:solidFill>
                      <a:prstDash val="solid"/>
                      <a:round/>
                      <a:headEnd type="none" w="med" len="med"/>
                      <a:tailEnd type="none" w="med" len="med"/>
                    </a:lnL>
                    <a:lnR w="12700" cap="flat" cmpd="sng" algn="ctr">
                      <a:solidFill>
                        <a:srgbClr val="797979"/>
                      </a:solidFill>
                      <a:prstDash val="solid"/>
                      <a:round/>
                      <a:headEnd type="none" w="med" len="med"/>
                      <a:tailEnd type="none" w="med" len="med"/>
                    </a:lnR>
                    <a:lnT w="12700" cap="flat" cmpd="sng" algn="ctr">
                      <a:solidFill>
                        <a:srgbClr val="797979"/>
                      </a:solidFill>
                      <a:prstDash val="solid"/>
                      <a:round/>
                      <a:headEnd type="none" w="med" len="med"/>
                      <a:tailEnd type="none" w="med" len="med"/>
                    </a:lnT>
                    <a:lnB w="12700" cap="flat" cmpd="sng" algn="ctr">
                      <a:solidFill>
                        <a:srgbClr val="797979"/>
                      </a:solidFill>
                      <a:prstDash val="solid"/>
                      <a:round/>
                      <a:headEnd type="none" w="med" len="med"/>
                      <a:tailEnd type="none" w="med" len="med"/>
                    </a:lnB>
                  </a:tcPr>
                </a:tc>
                <a:tc>
                  <a:txBody>
                    <a:bodyPr/>
                    <a:lstStyle/>
                    <a:p>
                      <a:r>
                        <a:rPr lang="en-US" dirty="0">
                          <a:solidFill>
                            <a:srgbClr val="000000"/>
                          </a:solidFill>
                        </a:rPr>
                        <a:t>2</a:t>
                      </a:r>
                    </a:p>
                  </a:txBody>
                  <a:tcPr anchor="ctr">
                    <a:lnL w="12700" cap="flat" cmpd="sng" algn="ctr">
                      <a:solidFill>
                        <a:srgbClr val="797979"/>
                      </a:solidFill>
                      <a:prstDash val="solid"/>
                      <a:round/>
                      <a:headEnd type="none" w="med" len="med"/>
                      <a:tailEnd type="none" w="med" len="med"/>
                    </a:lnL>
                    <a:lnR w="12700" cap="flat" cmpd="sng" algn="ctr">
                      <a:solidFill>
                        <a:srgbClr val="797979"/>
                      </a:solidFill>
                      <a:prstDash val="solid"/>
                      <a:round/>
                      <a:headEnd type="none" w="med" len="med"/>
                      <a:tailEnd type="none" w="med" len="med"/>
                    </a:lnR>
                    <a:lnT w="12700" cap="flat" cmpd="sng" algn="ctr">
                      <a:solidFill>
                        <a:srgbClr val="797979"/>
                      </a:solidFill>
                      <a:prstDash val="solid"/>
                      <a:round/>
                      <a:headEnd type="none" w="med" len="med"/>
                      <a:tailEnd type="none" w="med" len="med"/>
                    </a:lnT>
                    <a:lnB w="12700" cap="flat" cmpd="sng" algn="ctr">
                      <a:solidFill>
                        <a:srgbClr val="797979"/>
                      </a:solidFill>
                      <a:prstDash val="solid"/>
                      <a:round/>
                      <a:headEnd type="none" w="med" len="med"/>
                      <a:tailEnd type="none" w="med" len="med"/>
                    </a:lnB>
                  </a:tcPr>
                </a:tc>
                <a:tc>
                  <a:txBody>
                    <a:bodyPr/>
                    <a:lstStyle/>
                    <a:p>
                      <a:r>
                        <a:rPr lang="en-US" dirty="0">
                          <a:solidFill>
                            <a:srgbClr val="000000"/>
                          </a:solidFill>
                        </a:rPr>
                        <a:t>0</a:t>
                      </a:r>
                    </a:p>
                  </a:txBody>
                  <a:tcPr anchor="ctr">
                    <a:lnL w="12700" cap="flat" cmpd="sng" algn="ctr">
                      <a:solidFill>
                        <a:srgbClr val="797979"/>
                      </a:solidFill>
                      <a:prstDash val="solid"/>
                      <a:round/>
                      <a:headEnd type="none" w="med" len="med"/>
                      <a:tailEnd type="none" w="med" len="med"/>
                    </a:lnL>
                    <a:lnR w="12700" cap="flat" cmpd="sng" algn="ctr">
                      <a:solidFill>
                        <a:srgbClr val="797979"/>
                      </a:solidFill>
                      <a:prstDash val="solid"/>
                      <a:round/>
                      <a:headEnd type="none" w="med" len="med"/>
                      <a:tailEnd type="none" w="med" len="med"/>
                    </a:lnR>
                    <a:lnT w="12700" cap="flat" cmpd="sng" algn="ctr">
                      <a:solidFill>
                        <a:srgbClr val="797979"/>
                      </a:solidFill>
                      <a:prstDash val="solid"/>
                      <a:round/>
                      <a:headEnd type="none" w="med" len="med"/>
                      <a:tailEnd type="none" w="med" len="med"/>
                    </a:lnT>
                    <a:lnB w="12700" cap="flat" cmpd="sng" algn="ctr">
                      <a:solidFill>
                        <a:srgbClr val="797979"/>
                      </a:solidFill>
                      <a:prstDash val="solid"/>
                      <a:round/>
                      <a:headEnd type="none" w="med" len="med"/>
                      <a:tailEnd type="none" w="med" len="med"/>
                    </a:lnB>
                  </a:tcPr>
                </a:tc>
                <a:tc>
                  <a:txBody>
                    <a:bodyPr/>
                    <a:lstStyle/>
                    <a:p>
                      <a:r>
                        <a:rPr lang="en-US" dirty="0">
                          <a:solidFill>
                            <a:srgbClr val="000000"/>
                          </a:solidFill>
                        </a:rPr>
                        <a:t>0</a:t>
                      </a:r>
                    </a:p>
                  </a:txBody>
                  <a:tcPr anchor="ctr">
                    <a:lnL w="12700" cap="flat" cmpd="sng" algn="ctr">
                      <a:solidFill>
                        <a:srgbClr val="797979"/>
                      </a:solidFill>
                      <a:prstDash val="solid"/>
                      <a:round/>
                      <a:headEnd type="none" w="med" len="med"/>
                      <a:tailEnd type="none" w="med" len="med"/>
                    </a:lnL>
                    <a:lnR w="12700" cap="flat" cmpd="sng" algn="ctr">
                      <a:solidFill>
                        <a:srgbClr val="797979"/>
                      </a:solidFill>
                      <a:prstDash val="solid"/>
                      <a:round/>
                      <a:headEnd type="none" w="med" len="med"/>
                      <a:tailEnd type="none" w="med" len="med"/>
                    </a:lnR>
                    <a:lnT w="12700" cap="flat" cmpd="sng" algn="ctr">
                      <a:solidFill>
                        <a:srgbClr val="797979"/>
                      </a:solidFill>
                      <a:prstDash val="solid"/>
                      <a:round/>
                      <a:headEnd type="none" w="med" len="med"/>
                      <a:tailEnd type="none" w="med" len="med"/>
                    </a:lnT>
                    <a:lnB w="12700" cap="flat" cmpd="sng" algn="ctr">
                      <a:solidFill>
                        <a:srgbClr val="797979"/>
                      </a:solidFill>
                      <a:prstDash val="solid"/>
                      <a:round/>
                      <a:headEnd type="none" w="med" len="med"/>
                      <a:tailEnd type="none" w="med" len="med"/>
                    </a:lnB>
                  </a:tcPr>
                </a:tc>
                <a:extLst>
                  <a:ext uri="{0D108BD9-81ED-4DB2-BD59-A6C34878D82A}">
                    <a16:rowId xmlns:a16="http://schemas.microsoft.com/office/drawing/2014/main" val="10004"/>
                  </a:ext>
                </a:extLst>
              </a:tr>
            </a:tbl>
          </a:graphicData>
        </a:graphic>
      </p:graphicFrame>
      <p:sp>
        <p:nvSpPr>
          <p:cNvPr id="3" name="Rectangle 2"/>
          <p:cNvSpPr/>
          <p:nvPr/>
        </p:nvSpPr>
        <p:spPr>
          <a:xfrm>
            <a:off x="1239654" y="3133086"/>
            <a:ext cx="21066895" cy="1384995"/>
          </a:xfrm>
          <a:prstGeom prst="rect">
            <a:avLst/>
          </a:prstGeom>
        </p:spPr>
        <p:txBody>
          <a:bodyPr wrap="square">
            <a:spAutoFit/>
          </a:bodyPr>
          <a:lstStyle/>
          <a:p>
            <a:pPr algn="l">
              <a:defRPr sz="4600"/>
            </a:pPr>
            <a:r>
              <a:rPr lang="en-US" sz="2800" i="1" dirty="0">
                <a:solidFill>
                  <a:srgbClr val="000000"/>
                </a:solidFill>
                <a:latin typeface="Gotham Book" charset="0"/>
                <a:ea typeface="Gotham Book" charset="0"/>
                <a:cs typeface="Gotham Book" charset="0"/>
              </a:rPr>
              <a:t>Quantitative Assessment </a:t>
            </a:r>
            <a:r>
              <a:rPr lang="mr-IN" sz="2800" i="1" dirty="0">
                <a:solidFill>
                  <a:srgbClr val="000000"/>
                </a:solidFill>
                <a:latin typeface="Gotham Book" charset="0"/>
                <a:ea typeface="Gotham Book" charset="0"/>
                <a:cs typeface="Gotham Book" charset="0"/>
              </a:rPr>
              <a:t>–</a:t>
            </a:r>
            <a:r>
              <a:rPr lang="en-US" sz="2800" i="1" dirty="0">
                <a:solidFill>
                  <a:srgbClr val="000000"/>
                </a:solidFill>
                <a:latin typeface="Gotham Book" charset="0"/>
                <a:ea typeface="Gotham Book" charset="0"/>
                <a:cs typeface="Gotham Book" charset="0"/>
              </a:rPr>
              <a:t> Rank each candidate as exceeds (2), meets (1), or does not meet (0) expectations in each area. Align the areas of evaluation to major responsibilities within the role description. </a:t>
            </a:r>
            <a:r>
              <a:rPr lang="en-US" sz="2800" dirty="0">
                <a:solidFill>
                  <a:srgbClr val="000000"/>
                </a:solidFill>
                <a:latin typeface="Gotham Book" charset="0"/>
                <a:ea typeface="Gotham Book" charset="0"/>
                <a:cs typeface="Gotham Book" charset="0"/>
              </a:rPr>
              <a:t>(This form may be completed and saved online or printed out and completed by hand.)</a:t>
            </a:r>
            <a:endParaRPr lang="en-US" sz="2800" i="1" dirty="0">
              <a:solidFill>
                <a:srgbClr val="000000"/>
              </a:solidFill>
              <a:latin typeface="Gotham Book" charset="0"/>
              <a:ea typeface="Gotham Book" charset="0"/>
              <a:cs typeface="Gotham Book" charset="0"/>
            </a:endParaRPr>
          </a:p>
        </p:txBody>
      </p:sp>
      <p:sp>
        <p:nvSpPr>
          <p:cNvPr id="6" name="Rectangle 5"/>
          <p:cNvSpPr/>
          <p:nvPr/>
        </p:nvSpPr>
        <p:spPr>
          <a:xfrm>
            <a:off x="1239654" y="2232843"/>
            <a:ext cx="18406001" cy="646331"/>
          </a:xfrm>
          <a:prstGeom prst="rect">
            <a:avLst/>
          </a:prstGeom>
        </p:spPr>
        <p:txBody>
          <a:bodyPr wrap="none">
            <a:spAutoFit/>
          </a:bodyPr>
          <a:lstStyle/>
          <a:p>
            <a:pPr algn="l">
              <a:defRPr sz="4600"/>
            </a:pPr>
            <a:r>
              <a:rPr lang="en-US" sz="3600" b="1" dirty="0">
                <a:solidFill>
                  <a:srgbClr val="000000"/>
                </a:solidFill>
                <a:latin typeface="Gotham Book" charset="0"/>
                <a:ea typeface="Gotham Book" charset="0"/>
                <a:cs typeface="Gotham Book" charset="0"/>
              </a:rPr>
              <a:t>Sample Position: Business Development Representative – software company</a:t>
            </a:r>
          </a:p>
        </p:txBody>
      </p:sp>
      <p:sp>
        <p:nvSpPr>
          <p:cNvPr id="7" name="Shape 535">
            <a:extLst>
              <a:ext uri="{FF2B5EF4-FFF2-40B4-BE49-F238E27FC236}">
                <a16:creationId xmlns:a16="http://schemas.microsoft.com/office/drawing/2014/main" id="{20DF9830-9B45-E040-81F5-DCB50E91E106}"/>
              </a:ext>
            </a:extLst>
          </p:cNvPr>
          <p:cNvSpPr txBox="1">
            <a:spLocks/>
          </p:cNvSpPr>
          <p:nvPr/>
        </p:nvSpPr>
        <p:spPr>
          <a:xfrm>
            <a:off x="967877" y="1074068"/>
            <a:ext cx="22671467" cy="904863"/>
          </a:xfrm>
          <a:prstGeom prst="rect">
            <a:avLst/>
          </a:prstGeom>
        </p:spPr>
        <p:txBody>
          <a:bodyPr anchor="t">
            <a:spAutoFit/>
          </a:bodyPr>
          <a:lstStyle>
            <a:lvl1pPr marL="635000" marR="0" indent="-635000" algn="l" defTabSz="825500" rtl="0" eaLnBrk="1" latinLnBrk="0" hangingPunct="1">
              <a:lnSpc>
                <a:spcPct val="100000"/>
              </a:lnSpc>
              <a:spcBef>
                <a:spcPts val="5900"/>
              </a:spcBef>
              <a:spcAft>
                <a:spcPts val="0"/>
              </a:spcAft>
              <a:buClrTx/>
              <a:buSzPct val="75000"/>
              <a:buFontTx/>
              <a:buChar char="•"/>
              <a:tabLst/>
              <a:defRPr sz="5200" b="1" i="0" u="none" strike="noStrike" cap="none" spc="0" baseline="0">
                <a:ln>
                  <a:noFill/>
                </a:ln>
                <a:solidFill>
                  <a:srgbClr val="000000"/>
                </a:solidFill>
                <a:uFillTx/>
                <a:latin typeface="Gotham Bold" pitchFamily="2" charset="0"/>
                <a:ea typeface="+mn-ea"/>
                <a:cs typeface="Gotham Bold" pitchFamily="2" charset="0"/>
                <a:sym typeface="Helvetica Light"/>
              </a:defRPr>
            </a:lvl1pPr>
            <a:lvl2pPr marL="1270000" marR="0" indent="-635000" algn="l" defTabSz="825500" rtl="0" eaLnBrk="1" latinLnBrk="0" hangingPunct="1">
              <a:lnSpc>
                <a:spcPct val="100000"/>
              </a:lnSpc>
              <a:spcBef>
                <a:spcPts val="5900"/>
              </a:spcBef>
              <a:spcAft>
                <a:spcPts val="0"/>
              </a:spcAft>
              <a:buClrTx/>
              <a:buSzPct val="75000"/>
              <a:buFontTx/>
              <a:buChar char="•"/>
              <a:tabLst/>
              <a:defRPr sz="5200" b="0" i="0" u="none" strike="noStrike" cap="none" spc="0" baseline="0">
                <a:ln>
                  <a:noFill/>
                </a:ln>
                <a:solidFill>
                  <a:srgbClr val="000000"/>
                </a:solidFill>
                <a:uFillTx/>
                <a:latin typeface="+mn-lt"/>
                <a:ea typeface="+mn-ea"/>
                <a:cs typeface="+mn-cs"/>
                <a:sym typeface="Helvetica Light"/>
              </a:defRPr>
            </a:lvl2pPr>
            <a:lvl3pPr marL="1905000" marR="0" indent="-635000" algn="l" defTabSz="825500" rtl="0" eaLnBrk="1" latinLnBrk="0" hangingPunct="1">
              <a:lnSpc>
                <a:spcPct val="100000"/>
              </a:lnSpc>
              <a:spcBef>
                <a:spcPts val="5900"/>
              </a:spcBef>
              <a:spcAft>
                <a:spcPts val="0"/>
              </a:spcAft>
              <a:buClrTx/>
              <a:buSzPct val="75000"/>
              <a:buFontTx/>
              <a:buChar char="•"/>
              <a:tabLst/>
              <a:defRPr sz="5200" b="0" i="0" u="none" strike="noStrike" cap="none" spc="0" baseline="0">
                <a:ln>
                  <a:noFill/>
                </a:ln>
                <a:solidFill>
                  <a:srgbClr val="000000"/>
                </a:solidFill>
                <a:uFillTx/>
                <a:latin typeface="+mn-lt"/>
                <a:ea typeface="+mn-ea"/>
                <a:cs typeface="+mn-cs"/>
                <a:sym typeface="Helvetica Light"/>
              </a:defRPr>
            </a:lvl3pPr>
            <a:lvl4pPr marL="2540000" marR="0" indent="-635000" algn="l" defTabSz="825500" rtl="0" eaLnBrk="1" latinLnBrk="0" hangingPunct="1">
              <a:lnSpc>
                <a:spcPct val="100000"/>
              </a:lnSpc>
              <a:spcBef>
                <a:spcPts val="5900"/>
              </a:spcBef>
              <a:spcAft>
                <a:spcPts val="0"/>
              </a:spcAft>
              <a:buClrTx/>
              <a:buSzPct val="75000"/>
              <a:buFontTx/>
              <a:buChar char="•"/>
              <a:tabLst/>
              <a:defRPr sz="5200" b="0" i="0" u="none" strike="noStrike" cap="none" spc="0" baseline="0">
                <a:ln>
                  <a:noFill/>
                </a:ln>
                <a:solidFill>
                  <a:srgbClr val="000000"/>
                </a:solidFill>
                <a:uFillTx/>
                <a:latin typeface="+mn-lt"/>
                <a:ea typeface="+mn-ea"/>
                <a:cs typeface="+mn-cs"/>
                <a:sym typeface="Helvetica Light"/>
              </a:defRPr>
            </a:lvl4pPr>
            <a:lvl5pPr marL="3175000" marR="0" indent="-635000" algn="l" defTabSz="825500" rtl="0" eaLnBrk="1" latinLnBrk="0" hangingPunct="1">
              <a:lnSpc>
                <a:spcPct val="100000"/>
              </a:lnSpc>
              <a:spcBef>
                <a:spcPts val="5900"/>
              </a:spcBef>
              <a:spcAft>
                <a:spcPts val="0"/>
              </a:spcAft>
              <a:buClrTx/>
              <a:buSzPct val="75000"/>
              <a:buFontTx/>
              <a:buChar char="•"/>
              <a:tabLst/>
              <a:defRPr sz="5200" b="0" i="0" u="none" strike="noStrike" cap="none" spc="0" baseline="0">
                <a:ln>
                  <a:noFill/>
                </a:ln>
                <a:solidFill>
                  <a:srgbClr val="000000"/>
                </a:solidFill>
                <a:uFillTx/>
                <a:latin typeface="+mn-lt"/>
                <a:ea typeface="+mn-ea"/>
                <a:cs typeface="+mn-cs"/>
                <a:sym typeface="Helvetica Light"/>
              </a:defRPr>
            </a:lvl5pPr>
            <a:lvl6pPr marL="3810000" marR="0" indent="-635000" algn="l" defTabSz="825500" rtl="0" eaLnBrk="1" latinLnBrk="0" hangingPunct="1">
              <a:lnSpc>
                <a:spcPct val="100000"/>
              </a:lnSpc>
              <a:spcBef>
                <a:spcPts val="5900"/>
              </a:spcBef>
              <a:spcAft>
                <a:spcPts val="0"/>
              </a:spcAft>
              <a:buClrTx/>
              <a:buSzPct val="75000"/>
              <a:buFontTx/>
              <a:buChar char="•"/>
              <a:tabLst/>
              <a:defRPr sz="5200" b="0" i="0" u="none" strike="noStrike" cap="none" spc="0" baseline="0">
                <a:ln>
                  <a:noFill/>
                </a:ln>
                <a:solidFill>
                  <a:srgbClr val="000000"/>
                </a:solidFill>
                <a:uFillTx/>
                <a:latin typeface="+mn-lt"/>
                <a:ea typeface="+mn-ea"/>
                <a:cs typeface="+mn-cs"/>
                <a:sym typeface="Helvetica Light"/>
              </a:defRPr>
            </a:lvl6pPr>
            <a:lvl7pPr marL="4445000" marR="0" indent="-635000" algn="l" defTabSz="825500" rtl="0" eaLnBrk="1" latinLnBrk="0" hangingPunct="1">
              <a:lnSpc>
                <a:spcPct val="100000"/>
              </a:lnSpc>
              <a:spcBef>
                <a:spcPts val="5900"/>
              </a:spcBef>
              <a:spcAft>
                <a:spcPts val="0"/>
              </a:spcAft>
              <a:buClrTx/>
              <a:buSzPct val="75000"/>
              <a:buFontTx/>
              <a:buChar char="•"/>
              <a:tabLst/>
              <a:defRPr sz="5200" b="0" i="0" u="none" strike="noStrike" cap="none" spc="0" baseline="0">
                <a:ln>
                  <a:noFill/>
                </a:ln>
                <a:solidFill>
                  <a:srgbClr val="000000"/>
                </a:solidFill>
                <a:uFillTx/>
                <a:latin typeface="+mn-lt"/>
                <a:ea typeface="+mn-ea"/>
                <a:cs typeface="+mn-cs"/>
                <a:sym typeface="Helvetica Light"/>
              </a:defRPr>
            </a:lvl7pPr>
            <a:lvl8pPr marL="5080000" marR="0" indent="-635000" algn="l" defTabSz="825500" rtl="0" eaLnBrk="1" latinLnBrk="0" hangingPunct="1">
              <a:lnSpc>
                <a:spcPct val="100000"/>
              </a:lnSpc>
              <a:spcBef>
                <a:spcPts val="5900"/>
              </a:spcBef>
              <a:spcAft>
                <a:spcPts val="0"/>
              </a:spcAft>
              <a:buClrTx/>
              <a:buSzPct val="75000"/>
              <a:buFontTx/>
              <a:buChar char="•"/>
              <a:tabLst/>
              <a:defRPr sz="5200" b="0" i="0" u="none" strike="noStrike" cap="none" spc="0" baseline="0">
                <a:ln>
                  <a:noFill/>
                </a:ln>
                <a:solidFill>
                  <a:srgbClr val="000000"/>
                </a:solidFill>
                <a:uFillTx/>
                <a:latin typeface="+mn-lt"/>
                <a:ea typeface="+mn-ea"/>
                <a:cs typeface="+mn-cs"/>
                <a:sym typeface="Helvetica Light"/>
              </a:defRPr>
            </a:lvl8pPr>
            <a:lvl9pPr marL="5715000" marR="0" indent="-635000" algn="l" defTabSz="825500" rtl="0" eaLnBrk="1" latinLnBrk="0" hangingPunct="1">
              <a:lnSpc>
                <a:spcPct val="100000"/>
              </a:lnSpc>
              <a:spcBef>
                <a:spcPts val="5900"/>
              </a:spcBef>
              <a:spcAft>
                <a:spcPts val="0"/>
              </a:spcAft>
              <a:buClrTx/>
              <a:buSzPct val="75000"/>
              <a:buFontTx/>
              <a:buChar char="•"/>
              <a:tabLst/>
              <a:defRPr sz="5200" b="0" i="0" u="none" strike="noStrike" cap="none" spc="0" baseline="0">
                <a:ln>
                  <a:noFill/>
                </a:ln>
                <a:solidFill>
                  <a:srgbClr val="000000"/>
                </a:solidFill>
                <a:uFillTx/>
                <a:latin typeface="+mn-lt"/>
                <a:ea typeface="+mn-ea"/>
                <a:cs typeface="+mn-cs"/>
                <a:sym typeface="Helvetica Light"/>
              </a:defRPr>
            </a:lvl9pPr>
          </a:lstStyle>
          <a:p>
            <a:pPr marL="0" indent="0">
              <a:lnSpc>
                <a:spcPct val="80000"/>
              </a:lnSpc>
              <a:spcBef>
                <a:spcPts val="0"/>
              </a:spcBef>
              <a:buSzTx/>
              <a:buNone/>
              <a:defRPr sz="6700" b="1">
                <a:solidFill>
                  <a:srgbClr val="797979"/>
                </a:solidFill>
                <a:latin typeface="Gotham"/>
                <a:ea typeface="Gotham"/>
                <a:cs typeface="Gotham"/>
                <a:sym typeface="Gotham"/>
              </a:defRPr>
            </a:pPr>
            <a:r>
              <a:rPr lang="en-US" sz="6600" dirty="0">
                <a:solidFill>
                  <a:srgbClr val="2C4BA0"/>
                </a:solidFill>
                <a:latin typeface="Gotham"/>
                <a:ea typeface="Gotham"/>
                <a:cs typeface="Gotham"/>
                <a:sym typeface="Gotham"/>
              </a:rPr>
              <a:t>Evaluation Scorecard Example - </a:t>
            </a:r>
            <a:r>
              <a:rPr lang="en-US" sz="4800" dirty="0">
                <a:solidFill>
                  <a:srgbClr val="2C4BA0"/>
                </a:solidFill>
                <a:latin typeface="Gotham"/>
                <a:ea typeface="Gotham"/>
                <a:cs typeface="Gotham"/>
                <a:sym typeface="Gotham"/>
              </a:rPr>
              <a:t>Quantitative Assessment </a:t>
            </a:r>
          </a:p>
        </p:txBody>
      </p:sp>
    </p:spTree>
    <p:extLst>
      <p:ext uri="{BB962C8B-B14F-4D97-AF65-F5344CB8AC3E}">
        <p14:creationId xmlns:p14="http://schemas.microsoft.com/office/powerpoint/2010/main" val="1613297682"/>
      </p:ext>
    </p:extLst>
  </p:cSld>
  <p:clrMapOvr>
    <a:masterClrMapping/>
  </p:clrMapOvr>
  <p:transition spd="slow"/>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8" name="Shape 508"/>
          <p:cNvSpPr>
            <a:spLocks noGrp="1"/>
          </p:cNvSpPr>
          <p:nvPr>
            <p:ph type="body" idx="4294967295"/>
          </p:nvPr>
        </p:nvSpPr>
        <p:spPr>
          <a:xfrm>
            <a:off x="0" y="3589338"/>
            <a:ext cx="18634075" cy="9096375"/>
          </a:xfrm>
          <a:prstGeom prst="rect">
            <a:avLst/>
          </a:prstGeom>
        </p:spPr>
        <p:txBody>
          <a:bodyPr/>
          <a:lstStyle/>
          <a:p>
            <a:pPr>
              <a:defRPr sz="4600"/>
            </a:pPr>
            <a:endParaRPr lang="en-US" sz="2800" dirty="0"/>
          </a:p>
          <a:p>
            <a:pPr marL="928076" indent="-928076">
              <a:defRPr sz="4600"/>
            </a:pPr>
            <a:endParaRPr sz="2800" dirty="0"/>
          </a:p>
        </p:txBody>
      </p:sp>
      <p:graphicFrame>
        <p:nvGraphicFramePr>
          <p:cNvPr id="2" name="Table 1"/>
          <p:cNvGraphicFramePr>
            <a:graphicFrameLocks noGrp="1"/>
          </p:cNvGraphicFramePr>
          <p:nvPr>
            <p:extLst>
              <p:ext uri="{D42A27DB-BD31-4B8C-83A1-F6EECF244321}">
                <p14:modId xmlns:p14="http://schemas.microsoft.com/office/powerpoint/2010/main" val="3201593345"/>
              </p:ext>
            </p:extLst>
          </p:nvPr>
        </p:nvGraphicFramePr>
        <p:xfrm>
          <a:off x="1239654" y="4973968"/>
          <a:ext cx="21066895" cy="7392248"/>
        </p:xfrm>
        <a:graphic>
          <a:graphicData uri="http://schemas.openxmlformats.org/drawingml/2006/table">
            <a:tbl>
              <a:tblPr firstRow="1" bandRow="1">
                <a:tableStyleId>{5940675A-B579-460E-94D1-54222C63F5DA}</a:tableStyleId>
              </a:tblPr>
              <a:tblGrid>
                <a:gridCol w="4213379">
                  <a:extLst>
                    <a:ext uri="{9D8B030D-6E8A-4147-A177-3AD203B41FA5}">
                      <a16:colId xmlns:a16="http://schemas.microsoft.com/office/drawing/2014/main" val="20000"/>
                    </a:ext>
                  </a:extLst>
                </a:gridCol>
                <a:gridCol w="4213379">
                  <a:extLst>
                    <a:ext uri="{9D8B030D-6E8A-4147-A177-3AD203B41FA5}">
                      <a16:colId xmlns:a16="http://schemas.microsoft.com/office/drawing/2014/main" val="20001"/>
                    </a:ext>
                  </a:extLst>
                </a:gridCol>
                <a:gridCol w="4213379">
                  <a:extLst>
                    <a:ext uri="{9D8B030D-6E8A-4147-A177-3AD203B41FA5}">
                      <a16:colId xmlns:a16="http://schemas.microsoft.com/office/drawing/2014/main" val="20002"/>
                    </a:ext>
                  </a:extLst>
                </a:gridCol>
                <a:gridCol w="4213379">
                  <a:extLst>
                    <a:ext uri="{9D8B030D-6E8A-4147-A177-3AD203B41FA5}">
                      <a16:colId xmlns:a16="http://schemas.microsoft.com/office/drawing/2014/main" val="20003"/>
                    </a:ext>
                  </a:extLst>
                </a:gridCol>
                <a:gridCol w="4213379">
                  <a:extLst>
                    <a:ext uri="{9D8B030D-6E8A-4147-A177-3AD203B41FA5}">
                      <a16:colId xmlns:a16="http://schemas.microsoft.com/office/drawing/2014/main" val="20004"/>
                    </a:ext>
                  </a:extLst>
                </a:gridCol>
              </a:tblGrid>
              <a:tr h="1718696">
                <a:tc>
                  <a:txBody>
                    <a:bodyPr/>
                    <a:lstStyle/>
                    <a:p>
                      <a:r>
                        <a:rPr lang="en-US" sz="2800" b="1" dirty="0">
                          <a:solidFill>
                            <a:srgbClr val="2C4BA0"/>
                          </a:solidFill>
                        </a:rPr>
                        <a:t>Candidate</a:t>
                      </a:r>
                      <a:r>
                        <a:rPr lang="en-US" sz="2800" b="1" baseline="0" dirty="0">
                          <a:solidFill>
                            <a:srgbClr val="2C4BA0"/>
                          </a:solidFill>
                        </a:rPr>
                        <a:t> Name</a:t>
                      </a:r>
                      <a:endParaRPr lang="en-US" sz="2800" b="1" dirty="0">
                        <a:solidFill>
                          <a:srgbClr val="2C4BA0"/>
                        </a:solidFill>
                      </a:endParaRPr>
                    </a:p>
                  </a:txBody>
                  <a:tcPr anchor="ctr">
                    <a:lnL w="12700" cap="flat" cmpd="sng" algn="ctr">
                      <a:solidFill>
                        <a:srgbClr val="797979"/>
                      </a:solidFill>
                      <a:prstDash val="solid"/>
                      <a:round/>
                      <a:headEnd type="none" w="med" len="med"/>
                      <a:tailEnd type="none" w="med" len="med"/>
                    </a:lnL>
                    <a:lnR w="12700" cap="flat" cmpd="sng" algn="ctr">
                      <a:solidFill>
                        <a:srgbClr val="797979"/>
                      </a:solidFill>
                      <a:prstDash val="solid"/>
                      <a:round/>
                      <a:headEnd type="none" w="med" len="med"/>
                      <a:tailEnd type="none" w="med" len="med"/>
                    </a:lnR>
                    <a:lnT w="12700" cap="flat" cmpd="sng" algn="ctr">
                      <a:solidFill>
                        <a:srgbClr val="797979"/>
                      </a:solidFill>
                      <a:prstDash val="solid"/>
                      <a:round/>
                      <a:headEnd type="none" w="med" len="med"/>
                      <a:tailEnd type="none" w="med" len="med"/>
                    </a:lnT>
                    <a:lnB w="12700" cap="flat" cmpd="sng" algn="ctr">
                      <a:solidFill>
                        <a:srgbClr val="797979"/>
                      </a:solidFill>
                      <a:prstDash val="solid"/>
                      <a:round/>
                      <a:headEnd type="none" w="med" len="med"/>
                      <a:tailEnd type="none" w="med" len="med"/>
                    </a:lnB>
                  </a:tcPr>
                </a:tc>
                <a:tc>
                  <a:txBody>
                    <a:bodyPr/>
                    <a:lstStyle/>
                    <a:p>
                      <a:r>
                        <a:rPr lang="en-US" sz="2800" b="1" dirty="0">
                          <a:solidFill>
                            <a:srgbClr val="2C4BA0"/>
                          </a:solidFill>
                        </a:rPr>
                        <a:t>Sense of Urgency</a:t>
                      </a:r>
                    </a:p>
                  </a:txBody>
                  <a:tcPr anchor="ctr">
                    <a:lnL w="12700" cap="flat" cmpd="sng" algn="ctr">
                      <a:solidFill>
                        <a:srgbClr val="797979"/>
                      </a:solidFill>
                      <a:prstDash val="solid"/>
                      <a:round/>
                      <a:headEnd type="none" w="med" len="med"/>
                      <a:tailEnd type="none" w="med" len="med"/>
                    </a:lnL>
                    <a:lnR w="12700" cap="flat" cmpd="sng" algn="ctr">
                      <a:solidFill>
                        <a:srgbClr val="797979"/>
                      </a:solidFill>
                      <a:prstDash val="solid"/>
                      <a:round/>
                      <a:headEnd type="none" w="med" len="med"/>
                      <a:tailEnd type="none" w="med" len="med"/>
                    </a:lnR>
                    <a:lnT w="12700" cap="flat" cmpd="sng" algn="ctr">
                      <a:solidFill>
                        <a:srgbClr val="797979"/>
                      </a:solidFill>
                      <a:prstDash val="solid"/>
                      <a:round/>
                      <a:headEnd type="none" w="med" len="med"/>
                      <a:tailEnd type="none" w="med" len="med"/>
                    </a:lnT>
                    <a:lnB w="12700" cap="flat" cmpd="sng" algn="ctr">
                      <a:solidFill>
                        <a:srgbClr val="797979"/>
                      </a:solidFill>
                      <a:prstDash val="solid"/>
                      <a:round/>
                      <a:headEnd type="none" w="med" len="med"/>
                      <a:tailEnd type="none" w="med" len="med"/>
                    </a:lnB>
                  </a:tcPr>
                </a:tc>
                <a:tc>
                  <a:txBody>
                    <a:bodyPr/>
                    <a:lstStyle/>
                    <a:p>
                      <a:r>
                        <a:rPr lang="en-US" sz="2800" b="1" dirty="0">
                          <a:solidFill>
                            <a:srgbClr val="2C4BA0"/>
                          </a:solidFill>
                        </a:rPr>
                        <a:t>Resilience and Persistence</a:t>
                      </a:r>
                    </a:p>
                  </a:txBody>
                  <a:tcPr anchor="ctr">
                    <a:lnL w="12700" cap="flat" cmpd="sng" algn="ctr">
                      <a:solidFill>
                        <a:srgbClr val="797979"/>
                      </a:solidFill>
                      <a:prstDash val="solid"/>
                      <a:round/>
                      <a:headEnd type="none" w="med" len="med"/>
                      <a:tailEnd type="none" w="med" len="med"/>
                    </a:lnL>
                    <a:lnR w="12700" cap="flat" cmpd="sng" algn="ctr">
                      <a:solidFill>
                        <a:srgbClr val="797979"/>
                      </a:solidFill>
                      <a:prstDash val="solid"/>
                      <a:round/>
                      <a:headEnd type="none" w="med" len="med"/>
                      <a:tailEnd type="none" w="med" len="med"/>
                    </a:lnR>
                    <a:lnT w="12700" cap="flat" cmpd="sng" algn="ctr">
                      <a:solidFill>
                        <a:srgbClr val="797979"/>
                      </a:solidFill>
                      <a:prstDash val="solid"/>
                      <a:round/>
                      <a:headEnd type="none" w="med" len="med"/>
                      <a:tailEnd type="none" w="med" len="med"/>
                    </a:lnT>
                    <a:lnB w="12700" cap="flat" cmpd="sng" algn="ctr">
                      <a:solidFill>
                        <a:srgbClr val="797979"/>
                      </a:solidFill>
                      <a:prstDash val="solid"/>
                      <a:round/>
                      <a:headEnd type="none" w="med" len="med"/>
                      <a:tailEnd type="none" w="med" len="med"/>
                    </a:lnB>
                  </a:tcPr>
                </a:tc>
                <a:tc>
                  <a:txBody>
                    <a:bodyPr/>
                    <a:lstStyle/>
                    <a:p>
                      <a:r>
                        <a:rPr lang="en-US" sz="2800" b="1" dirty="0">
                          <a:solidFill>
                            <a:srgbClr val="2C4BA0"/>
                          </a:solidFill>
                        </a:rPr>
                        <a:t>Persuasive</a:t>
                      </a:r>
                    </a:p>
                  </a:txBody>
                  <a:tcPr anchor="ctr">
                    <a:lnL w="12700" cap="flat" cmpd="sng" algn="ctr">
                      <a:solidFill>
                        <a:srgbClr val="797979"/>
                      </a:solidFill>
                      <a:prstDash val="solid"/>
                      <a:round/>
                      <a:headEnd type="none" w="med" len="med"/>
                      <a:tailEnd type="none" w="med" len="med"/>
                    </a:lnL>
                    <a:lnR w="12700" cap="flat" cmpd="sng" algn="ctr">
                      <a:solidFill>
                        <a:srgbClr val="797979"/>
                      </a:solidFill>
                      <a:prstDash val="solid"/>
                      <a:round/>
                      <a:headEnd type="none" w="med" len="med"/>
                      <a:tailEnd type="none" w="med" len="med"/>
                    </a:lnR>
                    <a:lnT w="12700" cap="flat" cmpd="sng" algn="ctr">
                      <a:solidFill>
                        <a:srgbClr val="797979"/>
                      </a:solidFill>
                      <a:prstDash val="solid"/>
                      <a:round/>
                      <a:headEnd type="none" w="med" len="med"/>
                      <a:tailEnd type="none" w="med" len="med"/>
                    </a:lnT>
                    <a:lnB w="12700" cap="flat" cmpd="sng" algn="ctr">
                      <a:solidFill>
                        <a:srgbClr val="797979"/>
                      </a:solidFill>
                      <a:prstDash val="solid"/>
                      <a:round/>
                      <a:headEnd type="none" w="med" len="med"/>
                      <a:tailEnd type="none" w="med" len="med"/>
                    </a:lnB>
                  </a:tcPr>
                </a:tc>
                <a:tc>
                  <a:txBody>
                    <a:bodyPr/>
                    <a:lstStyle/>
                    <a:p>
                      <a:r>
                        <a:rPr lang="en-US" sz="2800" b="1" dirty="0">
                          <a:solidFill>
                            <a:srgbClr val="2C4BA0"/>
                          </a:solidFill>
                        </a:rPr>
                        <a:t>Coachable and Open</a:t>
                      </a:r>
                      <a:r>
                        <a:rPr lang="en-US" sz="2800" b="1" baseline="0" dirty="0">
                          <a:solidFill>
                            <a:srgbClr val="2C4BA0"/>
                          </a:solidFill>
                        </a:rPr>
                        <a:t> to Guidance</a:t>
                      </a:r>
                      <a:endParaRPr lang="en-US" sz="2800" b="1" dirty="0">
                        <a:solidFill>
                          <a:srgbClr val="2C4BA0"/>
                        </a:solidFill>
                      </a:endParaRPr>
                    </a:p>
                  </a:txBody>
                  <a:tcPr anchor="ctr">
                    <a:lnL w="12700" cap="flat" cmpd="sng" algn="ctr">
                      <a:solidFill>
                        <a:srgbClr val="797979"/>
                      </a:solidFill>
                      <a:prstDash val="solid"/>
                      <a:round/>
                      <a:headEnd type="none" w="med" len="med"/>
                      <a:tailEnd type="none" w="med" len="med"/>
                    </a:lnL>
                    <a:lnR w="12700" cap="flat" cmpd="sng" algn="ctr">
                      <a:solidFill>
                        <a:srgbClr val="797979"/>
                      </a:solidFill>
                      <a:prstDash val="solid"/>
                      <a:round/>
                      <a:headEnd type="none" w="med" len="med"/>
                      <a:tailEnd type="none" w="med" len="med"/>
                    </a:lnR>
                    <a:lnT w="12700" cap="flat" cmpd="sng" algn="ctr">
                      <a:solidFill>
                        <a:srgbClr val="797979"/>
                      </a:solidFill>
                      <a:prstDash val="solid"/>
                      <a:round/>
                      <a:headEnd type="none" w="med" len="med"/>
                      <a:tailEnd type="none" w="med" len="med"/>
                    </a:lnT>
                    <a:lnB w="12700" cap="flat" cmpd="sng" algn="ctr">
                      <a:solidFill>
                        <a:srgbClr val="797979"/>
                      </a:solidFill>
                      <a:prstDash val="solid"/>
                      <a:round/>
                      <a:headEnd type="none" w="med" len="med"/>
                      <a:tailEnd type="none" w="med" len="med"/>
                    </a:lnB>
                  </a:tcPr>
                </a:tc>
                <a:extLst>
                  <a:ext uri="{0D108BD9-81ED-4DB2-BD59-A6C34878D82A}">
                    <a16:rowId xmlns:a16="http://schemas.microsoft.com/office/drawing/2014/main" val="10000"/>
                  </a:ext>
                </a:extLst>
              </a:tr>
              <a:tr h="1418388">
                <a:tc>
                  <a:txBody>
                    <a:bodyPr/>
                    <a:lstStyle/>
                    <a:p>
                      <a:r>
                        <a:rPr lang="en-US" dirty="0">
                          <a:solidFill>
                            <a:srgbClr val="2C4BA0"/>
                          </a:solidFill>
                        </a:rPr>
                        <a:t>Candidate A</a:t>
                      </a:r>
                    </a:p>
                  </a:txBody>
                  <a:tcPr anchor="ctr">
                    <a:lnL w="12700" cap="flat" cmpd="sng" algn="ctr">
                      <a:solidFill>
                        <a:srgbClr val="797979"/>
                      </a:solidFill>
                      <a:prstDash val="solid"/>
                      <a:round/>
                      <a:headEnd type="none" w="med" len="med"/>
                      <a:tailEnd type="none" w="med" len="med"/>
                    </a:lnL>
                    <a:lnR w="12700" cap="flat" cmpd="sng" algn="ctr">
                      <a:solidFill>
                        <a:srgbClr val="797979"/>
                      </a:solidFill>
                      <a:prstDash val="solid"/>
                      <a:round/>
                      <a:headEnd type="none" w="med" len="med"/>
                      <a:tailEnd type="none" w="med" len="med"/>
                    </a:lnR>
                    <a:lnT w="12700" cap="flat" cmpd="sng" algn="ctr">
                      <a:solidFill>
                        <a:srgbClr val="797979"/>
                      </a:solidFill>
                      <a:prstDash val="solid"/>
                      <a:round/>
                      <a:headEnd type="none" w="med" len="med"/>
                      <a:tailEnd type="none" w="med" len="med"/>
                    </a:lnT>
                    <a:lnB w="12700" cap="flat" cmpd="sng" algn="ctr">
                      <a:solidFill>
                        <a:srgbClr val="797979"/>
                      </a:solidFill>
                      <a:prstDash val="solid"/>
                      <a:round/>
                      <a:headEnd type="none" w="med" len="med"/>
                      <a:tailEnd type="none" w="med" len="med"/>
                    </a:lnB>
                  </a:tcPr>
                </a:tc>
                <a:tc>
                  <a:txBody>
                    <a:bodyPr/>
                    <a:lstStyle/>
                    <a:p>
                      <a:r>
                        <a:rPr lang="en-US" dirty="0">
                          <a:solidFill>
                            <a:srgbClr val="000000"/>
                          </a:solidFill>
                        </a:rPr>
                        <a:t>0</a:t>
                      </a:r>
                    </a:p>
                  </a:txBody>
                  <a:tcPr anchor="ctr">
                    <a:lnL w="12700" cap="flat" cmpd="sng" algn="ctr">
                      <a:solidFill>
                        <a:srgbClr val="797979"/>
                      </a:solidFill>
                      <a:prstDash val="solid"/>
                      <a:round/>
                      <a:headEnd type="none" w="med" len="med"/>
                      <a:tailEnd type="none" w="med" len="med"/>
                    </a:lnL>
                    <a:lnR w="12700" cap="flat" cmpd="sng" algn="ctr">
                      <a:solidFill>
                        <a:srgbClr val="797979"/>
                      </a:solidFill>
                      <a:prstDash val="solid"/>
                      <a:round/>
                      <a:headEnd type="none" w="med" len="med"/>
                      <a:tailEnd type="none" w="med" len="med"/>
                    </a:lnR>
                    <a:lnT w="12700" cap="flat" cmpd="sng" algn="ctr">
                      <a:solidFill>
                        <a:srgbClr val="797979"/>
                      </a:solidFill>
                      <a:prstDash val="solid"/>
                      <a:round/>
                      <a:headEnd type="none" w="med" len="med"/>
                      <a:tailEnd type="none" w="med" len="med"/>
                    </a:lnT>
                    <a:lnB w="12700" cap="flat" cmpd="sng" algn="ctr">
                      <a:solidFill>
                        <a:srgbClr val="797979"/>
                      </a:solidFill>
                      <a:prstDash val="solid"/>
                      <a:round/>
                      <a:headEnd type="none" w="med" len="med"/>
                      <a:tailEnd type="none" w="med" len="med"/>
                    </a:lnB>
                  </a:tcPr>
                </a:tc>
                <a:tc>
                  <a:txBody>
                    <a:bodyPr/>
                    <a:lstStyle/>
                    <a:p>
                      <a:r>
                        <a:rPr lang="en-US" dirty="0">
                          <a:solidFill>
                            <a:srgbClr val="000000"/>
                          </a:solidFill>
                        </a:rPr>
                        <a:t>1</a:t>
                      </a:r>
                    </a:p>
                  </a:txBody>
                  <a:tcPr anchor="ctr">
                    <a:lnL w="12700" cap="flat" cmpd="sng" algn="ctr">
                      <a:solidFill>
                        <a:srgbClr val="797979"/>
                      </a:solidFill>
                      <a:prstDash val="solid"/>
                      <a:round/>
                      <a:headEnd type="none" w="med" len="med"/>
                      <a:tailEnd type="none" w="med" len="med"/>
                    </a:lnL>
                    <a:lnR w="12700" cap="flat" cmpd="sng" algn="ctr">
                      <a:solidFill>
                        <a:srgbClr val="797979"/>
                      </a:solidFill>
                      <a:prstDash val="solid"/>
                      <a:round/>
                      <a:headEnd type="none" w="med" len="med"/>
                      <a:tailEnd type="none" w="med" len="med"/>
                    </a:lnR>
                    <a:lnT w="12700" cap="flat" cmpd="sng" algn="ctr">
                      <a:solidFill>
                        <a:srgbClr val="797979"/>
                      </a:solidFill>
                      <a:prstDash val="solid"/>
                      <a:round/>
                      <a:headEnd type="none" w="med" len="med"/>
                      <a:tailEnd type="none" w="med" len="med"/>
                    </a:lnT>
                    <a:lnB w="12700" cap="flat" cmpd="sng" algn="ctr">
                      <a:solidFill>
                        <a:srgbClr val="797979"/>
                      </a:solidFill>
                      <a:prstDash val="solid"/>
                      <a:round/>
                      <a:headEnd type="none" w="med" len="med"/>
                      <a:tailEnd type="none" w="med" len="med"/>
                    </a:lnB>
                  </a:tcPr>
                </a:tc>
                <a:tc>
                  <a:txBody>
                    <a:bodyPr/>
                    <a:lstStyle/>
                    <a:p>
                      <a:r>
                        <a:rPr lang="en-US" dirty="0">
                          <a:solidFill>
                            <a:srgbClr val="000000"/>
                          </a:solidFill>
                        </a:rPr>
                        <a:t>1</a:t>
                      </a:r>
                    </a:p>
                  </a:txBody>
                  <a:tcPr anchor="ctr">
                    <a:lnL w="12700" cap="flat" cmpd="sng" algn="ctr">
                      <a:solidFill>
                        <a:srgbClr val="797979"/>
                      </a:solidFill>
                      <a:prstDash val="solid"/>
                      <a:round/>
                      <a:headEnd type="none" w="med" len="med"/>
                      <a:tailEnd type="none" w="med" len="med"/>
                    </a:lnL>
                    <a:lnR w="12700" cap="flat" cmpd="sng" algn="ctr">
                      <a:solidFill>
                        <a:srgbClr val="797979"/>
                      </a:solidFill>
                      <a:prstDash val="solid"/>
                      <a:round/>
                      <a:headEnd type="none" w="med" len="med"/>
                      <a:tailEnd type="none" w="med" len="med"/>
                    </a:lnR>
                    <a:lnT w="12700" cap="flat" cmpd="sng" algn="ctr">
                      <a:solidFill>
                        <a:srgbClr val="797979"/>
                      </a:solidFill>
                      <a:prstDash val="solid"/>
                      <a:round/>
                      <a:headEnd type="none" w="med" len="med"/>
                      <a:tailEnd type="none" w="med" len="med"/>
                    </a:lnT>
                    <a:lnB w="12700" cap="flat" cmpd="sng" algn="ctr">
                      <a:solidFill>
                        <a:srgbClr val="797979"/>
                      </a:solidFill>
                      <a:prstDash val="solid"/>
                      <a:round/>
                      <a:headEnd type="none" w="med" len="med"/>
                      <a:tailEnd type="none" w="med" len="med"/>
                    </a:lnB>
                  </a:tcPr>
                </a:tc>
                <a:tc>
                  <a:txBody>
                    <a:bodyPr/>
                    <a:lstStyle/>
                    <a:p>
                      <a:r>
                        <a:rPr lang="en-US" dirty="0">
                          <a:solidFill>
                            <a:srgbClr val="000000"/>
                          </a:solidFill>
                        </a:rPr>
                        <a:t>2</a:t>
                      </a:r>
                    </a:p>
                  </a:txBody>
                  <a:tcPr anchor="ctr">
                    <a:lnL w="12700" cap="flat" cmpd="sng" algn="ctr">
                      <a:solidFill>
                        <a:srgbClr val="797979"/>
                      </a:solidFill>
                      <a:prstDash val="solid"/>
                      <a:round/>
                      <a:headEnd type="none" w="med" len="med"/>
                      <a:tailEnd type="none" w="med" len="med"/>
                    </a:lnL>
                    <a:lnR w="12700" cap="flat" cmpd="sng" algn="ctr">
                      <a:solidFill>
                        <a:srgbClr val="797979"/>
                      </a:solidFill>
                      <a:prstDash val="solid"/>
                      <a:round/>
                      <a:headEnd type="none" w="med" len="med"/>
                      <a:tailEnd type="none" w="med" len="med"/>
                    </a:lnR>
                    <a:lnT w="12700" cap="flat" cmpd="sng" algn="ctr">
                      <a:solidFill>
                        <a:srgbClr val="797979"/>
                      </a:solidFill>
                      <a:prstDash val="solid"/>
                      <a:round/>
                      <a:headEnd type="none" w="med" len="med"/>
                      <a:tailEnd type="none" w="med" len="med"/>
                    </a:lnT>
                    <a:lnB w="12700" cap="flat" cmpd="sng" algn="ctr">
                      <a:solidFill>
                        <a:srgbClr val="797979"/>
                      </a:solidFill>
                      <a:prstDash val="solid"/>
                      <a:round/>
                      <a:headEnd type="none" w="med" len="med"/>
                      <a:tailEnd type="none" w="med" len="med"/>
                    </a:lnB>
                  </a:tcPr>
                </a:tc>
                <a:extLst>
                  <a:ext uri="{0D108BD9-81ED-4DB2-BD59-A6C34878D82A}">
                    <a16:rowId xmlns:a16="http://schemas.microsoft.com/office/drawing/2014/main" val="10001"/>
                  </a:ext>
                </a:extLst>
              </a:tr>
              <a:tr h="1418388">
                <a:tc>
                  <a:txBody>
                    <a:bodyPr/>
                    <a:lstStyle/>
                    <a:p>
                      <a:r>
                        <a:rPr lang="en-US" dirty="0">
                          <a:solidFill>
                            <a:srgbClr val="2C4BA0"/>
                          </a:solidFill>
                        </a:rPr>
                        <a:t>Candidate B</a:t>
                      </a:r>
                    </a:p>
                  </a:txBody>
                  <a:tcPr anchor="ctr">
                    <a:lnL w="12700" cap="flat" cmpd="sng" algn="ctr">
                      <a:solidFill>
                        <a:srgbClr val="797979"/>
                      </a:solidFill>
                      <a:prstDash val="solid"/>
                      <a:round/>
                      <a:headEnd type="none" w="med" len="med"/>
                      <a:tailEnd type="none" w="med" len="med"/>
                    </a:lnL>
                    <a:lnR w="12700" cap="flat" cmpd="sng" algn="ctr">
                      <a:solidFill>
                        <a:srgbClr val="797979"/>
                      </a:solidFill>
                      <a:prstDash val="solid"/>
                      <a:round/>
                      <a:headEnd type="none" w="med" len="med"/>
                      <a:tailEnd type="none" w="med" len="med"/>
                    </a:lnR>
                    <a:lnT w="12700" cap="flat" cmpd="sng" algn="ctr">
                      <a:solidFill>
                        <a:srgbClr val="797979"/>
                      </a:solidFill>
                      <a:prstDash val="solid"/>
                      <a:round/>
                      <a:headEnd type="none" w="med" len="med"/>
                      <a:tailEnd type="none" w="med" len="med"/>
                    </a:lnT>
                    <a:lnB w="12700" cap="flat" cmpd="sng" algn="ctr">
                      <a:solidFill>
                        <a:srgbClr val="797979"/>
                      </a:solidFill>
                      <a:prstDash val="solid"/>
                      <a:round/>
                      <a:headEnd type="none" w="med" len="med"/>
                      <a:tailEnd type="none" w="med" len="med"/>
                    </a:lnB>
                  </a:tcPr>
                </a:tc>
                <a:tc>
                  <a:txBody>
                    <a:bodyPr/>
                    <a:lstStyle/>
                    <a:p>
                      <a:r>
                        <a:rPr lang="en-US" dirty="0">
                          <a:solidFill>
                            <a:srgbClr val="000000"/>
                          </a:solidFill>
                        </a:rPr>
                        <a:t>1</a:t>
                      </a:r>
                    </a:p>
                  </a:txBody>
                  <a:tcPr anchor="ctr">
                    <a:lnL w="12700" cap="flat" cmpd="sng" algn="ctr">
                      <a:solidFill>
                        <a:srgbClr val="797979"/>
                      </a:solidFill>
                      <a:prstDash val="solid"/>
                      <a:round/>
                      <a:headEnd type="none" w="med" len="med"/>
                      <a:tailEnd type="none" w="med" len="med"/>
                    </a:lnL>
                    <a:lnR w="12700" cap="flat" cmpd="sng" algn="ctr">
                      <a:solidFill>
                        <a:srgbClr val="797979"/>
                      </a:solidFill>
                      <a:prstDash val="solid"/>
                      <a:round/>
                      <a:headEnd type="none" w="med" len="med"/>
                      <a:tailEnd type="none" w="med" len="med"/>
                    </a:lnR>
                    <a:lnT w="12700" cap="flat" cmpd="sng" algn="ctr">
                      <a:solidFill>
                        <a:srgbClr val="797979"/>
                      </a:solidFill>
                      <a:prstDash val="solid"/>
                      <a:round/>
                      <a:headEnd type="none" w="med" len="med"/>
                      <a:tailEnd type="none" w="med" len="med"/>
                    </a:lnT>
                    <a:lnB w="12700" cap="flat" cmpd="sng" algn="ctr">
                      <a:solidFill>
                        <a:srgbClr val="797979"/>
                      </a:solidFill>
                      <a:prstDash val="solid"/>
                      <a:round/>
                      <a:headEnd type="none" w="med" len="med"/>
                      <a:tailEnd type="none" w="med" len="med"/>
                    </a:lnB>
                  </a:tcPr>
                </a:tc>
                <a:tc>
                  <a:txBody>
                    <a:bodyPr/>
                    <a:lstStyle/>
                    <a:p>
                      <a:r>
                        <a:rPr lang="en-US" dirty="0">
                          <a:solidFill>
                            <a:srgbClr val="000000"/>
                          </a:solidFill>
                        </a:rPr>
                        <a:t>2</a:t>
                      </a:r>
                    </a:p>
                  </a:txBody>
                  <a:tcPr anchor="ctr">
                    <a:lnL w="12700" cap="flat" cmpd="sng" algn="ctr">
                      <a:solidFill>
                        <a:srgbClr val="797979"/>
                      </a:solidFill>
                      <a:prstDash val="solid"/>
                      <a:round/>
                      <a:headEnd type="none" w="med" len="med"/>
                      <a:tailEnd type="none" w="med" len="med"/>
                    </a:lnL>
                    <a:lnR w="12700" cap="flat" cmpd="sng" algn="ctr">
                      <a:solidFill>
                        <a:srgbClr val="797979"/>
                      </a:solidFill>
                      <a:prstDash val="solid"/>
                      <a:round/>
                      <a:headEnd type="none" w="med" len="med"/>
                      <a:tailEnd type="none" w="med" len="med"/>
                    </a:lnR>
                    <a:lnT w="12700" cap="flat" cmpd="sng" algn="ctr">
                      <a:solidFill>
                        <a:srgbClr val="797979"/>
                      </a:solidFill>
                      <a:prstDash val="solid"/>
                      <a:round/>
                      <a:headEnd type="none" w="med" len="med"/>
                      <a:tailEnd type="none" w="med" len="med"/>
                    </a:lnT>
                    <a:lnB w="12700" cap="flat" cmpd="sng" algn="ctr">
                      <a:solidFill>
                        <a:srgbClr val="797979"/>
                      </a:solidFill>
                      <a:prstDash val="solid"/>
                      <a:round/>
                      <a:headEnd type="none" w="med" len="med"/>
                      <a:tailEnd type="none" w="med" len="med"/>
                    </a:lnB>
                  </a:tcPr>
                </a:tc>
                <a:tc>
                  <a:txBody>
                    <a:bodyPr/>
                    <a:lstStyle/>
                    <a:p>
                      <a:r>
                        <a:rPr lang="en-US" dirty="0">
                          <a:solidFill>
                            <a:srgbClr val="000000"/>
                          </a:solidFill>
                        </a:rPr>
                        <a:t>0</a:t>
                      </a:r>
                    </a:p>
                  </a:txBody>
                  <a:tcPr anchor="ctr">
                    <a:lnL w="12700" cap="flat" cmpd="sng" algn="ctr">
                      <a:solidFill>
                        <a:srgbClr val="797979"/>
                      </a:solidFill>
                      <a:prstDash val="solid"/>
                      <a:round/>
                      <a:headEnd type="none" w="med" len="med"/>
                      <a:tailEnd type="none" w="med" len="med"/>
                    </a:lnL>
                    <a:lnR w="12700" cap="flat" cmpd="sng" algn="ctr">
                      <a:solidFill>
                        <a:srgbClr val="797979"/>
                      </a:solidFill>
                      <a:prstDash val="solid"/>
                      <a:round/>
                      <a:headEnd type="none" w="med" len="med"/>
                      <a:tailEnd type="none" w="med" len="med"/>
                    </a:lnR>
                    <a:lnT w="12700" cap="flat" cmpd="sng" algn="ctr">
                      <a:solidFill>
                        <a:srgbClr val="797979"/>
                      </a:solidFill>
                      <a:prstDash val="solid"/>
                      <a:round/>
                      <a:headEnd type="none" w="med" len="med"/>
                      <a:tailEnd type="none" w="med" len="med"/>
                    </a:lnT>
                    <a:lnB w="12700" cap="flat" cmpd="sng" algn="ctr">
                      <a:solidFill>
                        <a:srgbClr val="797979"/>
                      </a:solidFill>
                      <a:prstDash val="solid"/>
                      <a:round/>
                      <a:headEnd type="none" w="med" len="med"/>
                      <a:tailEnd type="none" w="med" len="med"/>
                    </a:lnB>
                  </a:tcPr>
                </a:tc>
                <a:tc>
                  <a:txBody>
                    <a:bodyPr/>
                    <a:lstStyle/>
                    <a:p>
                      <a:r>
                        <a:rPr lang="en-US" dirty="0">
                          <a:solidFill>
                            <a:srgbClr val="000000"/>
                          </a:solidFill>
                        </a:rPr>
                        <a:t>1</a:t>
                      </a:r>
                    </a:p>
                  </a:txBody>
                  <a:tcPr anchor="ctr">
                    <a:lnL w="12700" cap="flat" cmpd="sng" algn="ctr">
                      <a:solidFill>
                        <a:srgbClr val="797979"/>
                      </a:solidFill>
                      <a:prstDash val="solid"/>
                      <a:round/>
                      <a:headEnd type="none" w="med" len="med"/>
                      <a:tailEnd type="none" w="med" len="med"/>
                    </a:lnL>
                    <a:lnR w="12700" cap="flat" cmpd="sng" algn="ctr">
                      <a:solidFill>
                        <a:srgbClr val="797979"/>
                      </a:solidFill>
                      <a:prstDash val="solid"/>
                      <a:round/>
                      <a:headEnd type="none" w="med" len="med"/>
                      <a:tailEnd type="none" w="med" len="med"/>
                    </a:lnR>
                    <a:lnT w="12700" cap="flat" cmpd="sng" algn="ctr">
                      <a:solidFill>
                        <a:srgbClr val="797979"/>
                      </a:solidFill>
                      <a:prstDash val="solid"/>
                      <a:round/>
                      <a:headEnd type="none" w="med" len="med"/>
                      <a:tailEnd type="none" w="med" len="med"/>
                    </a:lnT>
                    <a:lnB w="12700" cap="flat" cmpd="sng" algn="ctr">
                      <a:solidFill>
                        <a:srgbClr val="797979"/>
                      </a:solidFill>
                      <a:prstDash val="solid"/>
                      <a:round/>
                      <a:headEnd type="none" w="med" len="med"/>
                      <a:tailEnd type="none" w="med" len="med"/>
                    </a:lnB>
                  </a:tcPr>
                </a:tc>
                <a:extLst>
                  <a:ext uri="{0D108BD9-81ED-4DB2-BD59-A6C34878D82A}">
                    <a16:rowId xmlns:a16="http://schemas.microsoft.com/office/drawing/2014/main" val="10002"/>
                  </a:ext>
                </a:extLst>
              </a:tr>
              <a:tr h="1418388">
                <a:tc>
                  <a:txBody>
                    <a:bodyPr/>
                    <a:lstStyle/>
                    <a:p>
                      <a:r>
                        <a:rPr lang="en-US" dirty="0">
                          <a:solidFill>
                            <a:srgbClr val="2C4BA0"/>
                          </a:solidFill>
                        </a:rPr>
                        <a:t>Candidate C</a:t>
                      </a:r>
                    </a:p>
                  </a:txBody>
                  <a:tcPr anchor="ctr">
                    <a:lnL w="12700" cap="flat" cmpd="sng" algn="ctr">
                      <a:solidFill>
                        <a:srgbClr val="797979"/>
                      </a:solidFill>
                      <a:prstDash val="solid"/>
                      <a:round/>
                      <a:headEnd type="none" w="med" len="med"/>
                      <a:tailEnd type="none" w="med" len="med"/>
                    </a:lnL>
                    <a:lnR w="12700" cap="flat" cmpd="sng" algn="ctr">
                      <a:solidFill>
                        <a:srgbClr val="797979"/>
                      </a:solidFill>
                      <a:prstDash val="solid"/>
                      <a:round/>
                      <a:headEnd type="none" w="med" len="med"/>
                      <a:tailEnd type="none" w="med" len="med"/>
                    </a:lnR>
                    <a:lnT w="12700" cap="flat" cmpd="sng" algn="ctr">
                      <a:solidFill>
                        <a:srgbClr val="797979"/>
                      </a:solidFill>
                      <a:prstDash val="solid"/>
                      <a:round/>
                      <a:headEnd type="none" w="med" len="med"/>
                      <a:tailEnd type="none" w="med" len="med"/>
                    </a:lnT>
                    <a:lnB w="12700" cap="flat" cmpd="sng" algn="ctr">
                      <a:solidFill>
                        <a:srgbClr val="797979"/>
                      </a:solidFill>
                      <a:prstDash val="solid"/>
                      <a:round/>
                      <a:headEnd type="none" w="med" len="med"/>
                      <a:tailEnd type="none" w="med" len="med"/>
                    </a:lnB>
                  </a:tcPr>
                </a:tc>
                <a:tc>
                  <a:txBody>
                    <a:bodyPr/>
                    <a:lstStyle/>
                    <a:p>
                      <a:r>
                        <a:rPr lang="en-US" dirty="0">
                          <a:solidFill>
                            <a:srgbClr val="000000"/>
                          </a:solidFill>
                        </a:rPr>
                        <a:t>1</a:t>
                      </a:r>
                    </a:p>
                  </a:txBody>
                  <a:tcPr anchor="ctr">
                    <a:lnL w="12700" cap="flat" cmpd="sng" algn="ctr">
                      <a:solidFill>
                        <a:srgbClr val="797979"/>
                      </a:solidFill>
                      <a:prstDash val="solid"/>
                      <a:round/>
                      <a:headEnd type="none" w="med" len="med"/>
                      <a:tailEnd type="none" w="med" len="med"/>
                    </a:lnL>
                    <a:lnR w="12700" cap="flat" cmpd="sng" algn="ctr">
                      <a:solidFill>
                        <a:srgbClr val="797979"/>
                      </a:solidFill>
                      <a:prstDash val="solid"/>
                      <a:round/>
                      <a:headEnd type="none" w="med" len="med"/>
                      <a:tailEnd type="none" w="med" len="med"/>
                    </a:lnR>
                    <a:lnT w="12700" cap="flat" cmpd="sng" algn="ctr">
                      <a:solidFill>
                        <a:srgbClr val="797979"/>
                      </a:solidFill>
                      <a:prstDash val="solid"/>
                      <a:round/>
                      <a:headEnd type="none" w="med" len="med"/>
                      <a:tailEnd type="none" w="med" len="med"/>
                    </a:lnT>
                    <a:lnB w="12700" cap="flat" cmpd="sng" algn="ctr">
                      <a:solidFill>
                        <a:srgbClr val="797979"/>
                      </a:solidFill>
                      <a:prstDash val="solid"/>
                      <a:round/>
                      <a:headEnd type="none" w="med" len="med"/>
                      <a:tailEnd type="none" w="med" len="med"/>
                    </a:lnB>
                  </a:tcPr>
                </a:tc>
                <a:tc>
                  <a:txBody>
                    <a:bodyPr/>
                    <a:lstStyle/>
                    <a:p>
                      <a:r>
                        <a:rPr lang="en-US" dirty="0">
                          <a:solidFill>
                            <a:srgbClr val="000000"/>
                          </a:solidFill>
                        </a:rPr>
                        <a:t>0</a:t>
                      </a:r>
                    </a:p>
                  </a:txBody>
                  <a:tcPr anchor="ctr">
                    <a:lnL w="12700" cap="flat" cmpd="sng" algn="ctr">
                      <a:solidFill>
                        <a:srgbClr val="797979"/>
                      </a:solidFill>
                      <a:prstDash val="solid"/>
                      <a:round/>
                      <a:headEnd type="none" w="med" len="med"/>
                      <a:tailEnd type="none" w="med" len="med"/>
                    </a:lnL>
                    <a:lnR w="12700" cap="flat" cmpd="sng" algn="ctr">
                      <a:solidFill>
                        <a:srgbClr val="797979"/>
                      </a:solidFill>
                      <a:prstDash val="solid"/>
                      <a:round/>
                      <a:headEnd type="none" w="med" len="med"/>
                      <a:tailEnd type="none" w="med" len="med"/>
                    </a:lnR>
                    <a:lnT w="12700" cap="flat" cmpd="sng" algn="ctr">
                      <a:solidFill>
                        <a:srgbClr val="797979"/>
                      </a:solidFill>
                      <a:prstDash val="solid"/>
                      <a:round/>
                      <a:headEnd type="none" w="med" len="med"/>
                      <a:tailEnd type="none" w="med" len="med"/>
                    </a:lnT>
                    <a:lnB w="12700" cap="flat" cmpd="sng" algn="ctr">
                      <a:solidFill>
                        <a:srgbClr val="797979"/>
                      </a:solidFill>
                      <a:prstDash val="solid"/>
                      <a:round/>
                      <a:headEnd type="none" w="med" len="med"/>
                      <a:tailEnd type="none" w="med" len="med"/>
                    </a:lnB>
                  </a:tcPr>
                </a:tc>
                <a:tc>
                  <a:txBody>
                    <a:bodyPr/>
                    <a:lstStyle/>
                    <a:p>
                      <a:r>
                        <a:rPr lang="en-US" dirty="0">
                          <a:solidFill>
                            <a:srgbClr val="000000"/>
                          </a:solidFill>
                        </a:rPr>
                        <a:t>0</a:t>
                      </a:r>
                    </a:p>
                  </a:txBody>
                  <a:tcPr anchor="ctr">
                    <a:lnL w="12700" cap="flat" cmpd="sng" algn="ctr">
                      <a:solidFill>
                        <a:srgbClr val="797979"/>
                      </a:solidFill>
                      <a:prstDash val="solid"/>
                      <a:round/>
                      <a:headEnd type="none" w="med" len="med"/>
                      <a:tailEnd type="none" w="med" len="med"/>
                    </a:lnL>
                    <a:lnR w="12700" cap="flat" cmpd="sng" algn="ctr">
                      <a:solidFill>
                        <a:srgbClr val="797979"/>
                      </a:solidFill>
                      <a:prstDash val="solid"/>
                      <a:round/>
                      <a:headEnd type="none" w="med" len="med"/>
                      <a:tailEnd type="none" w="med" len="med"/>
                    </a:lnR>
                    <a:lnT w="12700" cap="flat" cmpd="sng" algn="ctr">
                      <a:solidFill>
                        <a:srgbClr val="797979"/>
                      </a:solidFill>
                      <a:prstDash val="solid"/>
                      <a:round/>
                      <a:headEnd type="none" w="med" len="med"/>
                      <a:tailEnd type="none" w="med" len="med"/>
                    </a:lnT>
                    <a:lnB w="12700" cap="flat" cmpd="sng" algn="ctr">
                      <a:solidFill>
                        <a:srgbClr val="797979"/>
                      </a:solidFill>
                      <a:prstDash val="solid"/>
                      <a:round/>
                      <a:headEnd type="none" w="med" len="med"/>
                      <a:tailEnd type="none" w="med" len="med"/>
                    </a:lnB>
                  </a:tcPr>
                </a:tc>
                <a:tc>
                  <a:txBody>
                    <a:bodyPr/>
                    <a:lstStyle/>
                    <a:p>
                      <a:r>
                        <a:rPr lang="en-US" dirty="0">
                          <a:solidFill>
                            <a:srgbClr val="000000"/>
                          </a:solidFill>
                        </a:rPr>
                        <a:t>2</a:t>
                      </a:r>
                    </a:p>
                  </a:txBody>
                  <a:tcPr anchor="ctr">
                    <a:lnL w="12700" cap="flat" cmpd="sng" algn="ctr">
                      <a:solidFill>
                        <a:srgbClr val="797979"/>
                      </a:solidFill>
                      <a:prstDash val="solid"/>
                      <a:round/>
                      <a:headEnd type="none" w="med" len="med"/>
                      <a:tailEnd type="none" w="med" len="med"/>
                    </a:lnL>
                    <a:lnR w="12700" cap="flat" cmpd="sng" algn="ctr">
                      <a:solidFill>
                        <a:srgbClr val="797979"/>
                      </a:solidFill>
                      <a:prstDash val="solid"/>
                      <a:round/>
                      <a:headEnd type="none" w="med" len="med"/>
                      <a:tailEnd type="none" w="med" len="med"/>
                    </a:lnR>
                    <a:lnT w="12700" cap="flat" cmpd="sng" algn="ctr">
                      <a:solidFill>
                        <a:srgbClr val="797979"/>
                      </a:solidFill>
                      <a:prstDash val="solid"/>
                      <a:round/>
                      <a:headEnd type="none" w="med" len="med"/>
                      <a:tailEnd type="none" w="med" len="med"/>
                    </a:lnT>
                    <a:lnB w="12700" cap="flat" cmpd="sng" algn="ctr">
                      <a:solidFill>
                        <a:srgbClr val="797979"/>
                      </a:solidFill>
                      <a:prstDash val="solid"/>
                      <a:round/>
                      <a:headEnd type="none" w="med" len="med"/>
                      <a:tailEnd type="none" w="med" len="med"/>
                    </a:lnB>
                  </a:tcPr>
                </a:tc>
                <a:extLst>
                  <a:ext uri="{0D108BD9-81ED-4DB2-BD59-A6C34878D82A}">
                    <a16:rowId xmlns:a16="http://schemas.microsoft.com/office/drawing/2014/main" val="10003"/>
                  </a:ext>
                </a:extLst>
              </a:tr>
              <a:tr h="1418388">
                <a:tc>
                  <a:txBody>
                    <a:bodyPr/>
                    <a:lstStyle/>
                    <a:p>
                      <a:r>
                        <a:rPr lang="en-US" dirty="0">
                          <a:solidFill>
                            <a:srgbClr val="2C4BA0"/>
                          </a:solidFill>
                        </a:rPr>
                        <a:t>Candidate D</a:t>
                      </a:r>
                    </a:p>
                  </a:txBody>
                  <a:tcPr anchor="ctr">
                    <a:lnL w="12700" cap="flat" cmpd="sng" algn="ctr">
                      <a:solidFill>
                        <a:srgbClr val="797979"/>
                      </a:solidFill>
                      <a:prstDash val="solid"/>
                      <a:round/>
                      <a:headEnd type="none" w="med" len="med"/>
                      <a:tailEnd type="none" w="med" len="med"/>
                    </a:lnL>
                    <a:lnR w="12700" cap="flat" cmpd="sng" algn="ctr">
                      <a:solidFill>
                        <a:srgbClr val="797979"/>
                      </a:solidFill>
                      <a:prstDash val="solid"/>
                      <a:round/>
                      <a:headEnd type="none" w="med" len="med"/>
                      <a:tailEnd type="none" w="med" len="med"/>
                    </a:lnR>
                    <a:lnT w="12700" cap="flat" cmpd="sng" algn="ctr">
                      <a:solidFill>
                        <a:srgbClr val="797979"/>
                      </a:solidFill>
                      <a:prstDash val="solid"/>
                      <a:round/>
                      <a:headEnd type="none" w="med" len="med"/>
                      <a:tailEnd type="none" w="med" len="med"/>
                    </a:lnT>
                    <a:lnB w="12700" cap="flat" cmpd="sng" algn="ctr">
                      <a:solidFill>
                        <a:srgbClr val="797979"/>
                      </a:solidFill>
                      <a:prstDash val="solid"/>
                      <a:round/>
                      <a:headEnd type="none" w="med" len="med"/>
                      <a:tailEnd type="none" w="med" len="med"/>
                    </a:lnB>
                  </a:tcPr>
                </a:tc>
                <a:tc>
                  <a:txBody>
                    <a:bodyPr/>
                    <a:lstStyle/>
                    <a:p>
                      <a:r>
                        <a:rPr lang="en-US" dirty="0">
                          <a:solidFill>
                            <a:srgbClr val="000000"/>
                          </a:solidFill>
                        </a:rPr>
                        <a:t>1</a:t>
                      </a:r>
                    </a:p>
                  </a:txBody>
                  <a:tcPr anchor="ctr">
                    <a:lnL w="12700" cap="flat" cmpd="sng" algn="ctr">
                      <a:solidFill>
                        <a:srgbClr val="797979"/>
                      </a:solidFill>
                      <a:prstDash val="solid"/>
                      <a:round/>
                      <a:headEnd type="none" w="med" len="med"/>
                      <a:tailEnd type="none" w="med" len="med"/>
                    </a:lnL>
                    <a:lnR w="12700" cap="flat" cmpd="sng" algn="ctr">
                      <a:solidFill>
                        <a:srgbClr val="797979"/>
                      </a:solidFill>
                      <a:prstDash val="solid"/>
                      <a:round/>
                      <a:headEnd type="none" w="med" len="med"/>
                      <a:tailEnd type="none" w="med" len="med"/>
                    </a:lnR>
                    <a:lnT w="12700" cap="flat" cmpd="sng" algn="ctr">
                      <a:solidFill>
                        <a:srgbClr val="797979"/>
                      </a:solidFill>
                      <a:prstDash val="solid"/>
                      <a:round/>
                      <a:headEnd type="none" w="med" len="med"/>
                      <a:tailEnd type="none" w="med" len="med"/>
                    </a:lnT>
                    <a:lnB w="12700" cap="flat" cmpd="sng" algn="ctr">
                      <a:solidFill>
                        <a:srgbClr val="797979"/>
                      </a:solidFill>
                      <a:prstDash val="solid"/>
                      <a:round/>
                      <a:headEnd type="none" w="med" len="med"/>
                      <a:tailEnd type="none" w="med" len="med"/>
                    </a:lnB>
                  </a:tcPr>
                </a:tc>
                <a:tc>
                  <a:txBody>
                    <a:bodyPr/>
                    <a:lstStyle/>
                    <a:p>
                      <a:r>
                        <a:rPr lang="en-US" dirty="0">
                          <a:solidFill>
                            <a:srgbClr val="000000"/>
                          </a:solidFill>
                        </a:rPr>
                        <a:t>1</a:t>
                      </a:r>
                    </a:p>
                  </a:txBody>
                  <a:tcPr anchor="ctr">
                    <a:lnL w="12700" cap="flat" cmpd="sng" algn="ctr">
                      <a:solidFill>
                        <a:srgbClr val="797979"/>
                      </a:solidFill>
                      <a:prstDash val="solid"/>
                      <a:round/>
                      <a:headEnd type="none" w="med" len="med"/>
                      <a:tailEnd type="none" w="med" len="med"/>
                    </a:lnL>
                    <a:lnR w="12700" cap="flat" cmpd="sng" algn="ctr">
                      <a:solidFill>
                        <a:srgbClr val="797979"/>
                      </a:solidFill>
                      <a:prstDash val="solid"/>
                      <a:round/>
                      <a:headEnd type="none" w="med" len="med"/>
                      <a:tailEnd type="none" w="med" len="med"/>
                    </a:lnR>
                    <a:lnT w="12700" cap="flat" cmpd="sng" algn="ctr">
                      <a:solidFill>
                        <a:srgbClr val="797979"/>
                      </a:solidFill>
                      <a:prstDash val="solid"/>
                      <a:round/>
                      <a:headEnd type="none" w="med" len="med"/>
                      <a:tailEnd type="none" w="med" len="med"/>
                    </a:lnT>
                    <a:lnB w="12700" cap="flat" cmpd="sng" algn="ctr">
                      <a:solidFill>
                        <a:srgbClr val="797979"/>
                      </a:solidFill>
                      <a:prstDash val="solid"/>
                      <a:round/>
                      <a:headEnd type="none" w="med" len="med"/>
                      <a:tailEnd type="none" w="med" len="med"/>
                    </a:lnB>
                  </a:tcPr>
                </a:tc>
                <a:tc>
                  <a:txBody>
                    <a:bodyPr/>
                    <a:lstStyle/>
                    <a:p>
                      <a:r>
                        <a:rPr lang="en-US" dirty="0">
                          <a:solidFill>
                            <a:srgbClr val="000000"/>
                          </a:solidFill>
                        </a:rPr>
                        <a:t>0</a:t>
                      </a:r>
                    </a:p>
                  </a:txBody>
                  <a:tcPr anchor="ctr">
                    <a:lnL w="12700" cap="flat" cmpd="sng" algn="ctr">
                      <a:solidFill>
                        <a:srgbClr val="797979"/>
                      </a:solidFill>
                      <a:prstDash val="solid"/>
                      <a:round/>
                      <a:headEnd type="none" w="med" len="med"/>
                      <a:tailEnd type="none" w="med" len="med"/>
                    </a:lnL>
                    <a:lnR w="12700" cap="flat" cmpd="sng" algn="ctr">
                      <a:solidFill>
                        <a:srgbClr val="797979"/>
                      </a:solidFill>
                      <a:prstDash val="solid"/>
                      <a:round/>
                      <a:headEnd type="none" w="med" len="med"/>
                      <a:tailEnd type="none" w="med" len="med"/>
                    </a:lnR>
                    <a:lnT w="12700" cap="flat" cmpd="sng" algn="ctr">
                      <a:solidFill>
                        <a:srgbClr val="797979"/>
                      </a:solidFill>
                      <a:prstDash val="solid"/>
                      <a:round/>
                      <a:headEnd type="none" w="med" len="med"/>
                      <a:tailEnd type="none" w="med" len="med"/>
                    </a:lnT>
                    <a:lnB w="12700" cap="flat" cmpd="sng" algn="ctr">
                      <a:solidFill>
                        <a:srgbClr val="797979"/>
                      </a:solidFill>
                      <a:prstDash val="solid"/>
                      <a:round/>
                      <a:headEnd type="none" w="med" len="med"/>
                      <a:tailEnd type="none" w="med" len="med"/>
                    </a:lnB>
                  </a:tcPr>
                </a:tc>
                <a:tc>
                  <a:txBody>
                    <a:bodyPr/>
                    <a:lstStyle/>
                    <a:p>
                      <a:r>
                        <a:rPr lang="en-US" dirty="0">
                          <a:solidFill>
                            <a:srgbClr val="000000"/>
                          </a:solidFill>
                        </a:rPr>
                        <a:t>0</a:t>
                      </a:r>
                    </a:p>
                  </a:txBody>
                  <a:tcPr anchor="ctr">
                    <a:lnL w="12700" cap="flat" cmpd="sng" algn="ctr">
                      <a:solidFill>
                        <a:srgbClr val="797979"/>
                      </a:solidFill>
                      <a:prstDash val="solid"/>
                      <a:round/>
                      <a:headEnd type="none" w="med" len="med"/>
                      <a:tailEnd type="none" w="med" len="med"/>
                    </a:lnL>
                    <a:lnR w="12700" cap="flat" cmpd="sng" algn="ctr">
                      <a:solidFill>
                        <a:srgbClr val="797979"/>
                      </a:solidFill>
                      <a:prstDash val="solid"/>
                      <a:round/>
                      <a:headEnd type="none" w="med" len="med"/>
                      <a:tailEnd type="none" w="med" len="med"/>
                    </a:lnR>
                    <a:lnT w="12700" cap="flat" cmpd="sng" algn="ctr">
                      <a:solidFill>
                        <a:srgbClr val="797979"/>
                      </a:solidFill>
                      <a:prstDash val="solid"/>
                      <a:round/>
                      <a:headEnd type="none" w="med" len="med"/>
                      <a:tailEnd type="none" w="med" len="med"/>
                    </a:lnT>
                    <a:lnB w="12700" cap="flat" cmpd="sng" algn="ctr">
                      <a:solidFill>
                        <a:srgbClr val="797979"/>
                      </a:solidFill>
                      <a:prstDash val="solid"/>
                      <a:round/>
                      <a:headEnd type="none" w="med" len="med"/>
                      <a:tailEnd type="none" w="med" len="med"/>
                    </a:lnB>
                  </a:tcPr>
                </a:tc>
                <a:extLst>
                  <a:ext uri="{0D108BD9-81ED-4DB2-BD59-A6C34878D82A}">
                    <a16:rowId xmlns:a16="http://schemas.microsoft.com/office/drawing/2014/main" val="10004"/>
                  </a:ext>
                </a:extLst>
              </a:tr>
            </a:tbl>
          </a:graphicData>
        </a:graphic>
      </p:graphicFrame>
      <p:sp>
        <p:nvSpPr>
          <p:cNvPr id="3" name="Rectangle 2"/>
          <p:cNvSpPr/>
          <p:nvPr/>
        </p:nvSpPr>
        <p:spPr>
          <a:xfrm>
            <a:off x="1239654" y="3133086"/>
            <a:ext cx="21066895" cy="1384995"/>
          </a:xfrm>
          <a:prstGeom prst="rect">
            <a:avLst/>
          </a:prstGeom>
        </p:spPr>
        <p:txBody>
          <a:bodyPr wrap="square">
            <a:spAutoFit/>
          </a:bodyPr>
          <a:lstStyle/>
          <a:p>
            <a:pPr algn="l">
              <a:defRPr sz="4600"/>
            </a:pPr>
            <a:r>
              <a:rPr lang="en-US" sz="2800" i="1" dirty="0">
                <a:solidFill>
                  <a:srgbClr val="000000"/>
                </a:solidFill>
                <a:latin typeface="Gotham Book" charset="0"/>
                <a:ea typeface="Gotham Book" charset="0"/>
                <a:cs typeface="Gotham Book" charset="0"/>
              </a:rPr>
              <a:t>Qualitative Assessment </a:t>
            </a:r>
            <a:r>
              <a:rPr lang="mr-IN" sz="2800" i="1" dirty="0">
                <a:solidFill>
                  <a:srgbClr val="000000"/>
                </a:solidFill>
                <a:latin typeface="Gotham Book" charset="0"/>
                <a:ea typeface="Gotham Book" charset="0"/>
                <a:cs typeface="Gotham Book" charset="0"/>
              </a:rPr>
              <a:t>–</a:t>
            </a:r>
            <a:r>
              <a:rPr lang="en-US" sz="2800" i="1" dirty="0">
                <a:solidFill>
                  <a:srgbClr val="000000"/>
                </a:solidFill>
                <a:latin typeface="Gotham Book" charset="0"/>
                <a:ea typeface="Gotham Book" charset="0"/>
                <a:cs typeface="Gotham Book" charset="0"/>
              </a:rPr>
              <a:t> Rank each candidate as exceeds (2), meets (1), or does not meet (0) expectations in each area. Align the areas of evaluation to your company’s values/culture statement. </a:t>
            </a:r>
            <a:r>
              <a:rPr lang="en-US" sz="2800" dirty="0">
                <a:solidFill>
                  <a:srgbClr val="000000"/>
                </a:solidFill>
                <a:latin typeface="Gotham Book" charset="0"/>
                <a:ea typeface="Gotham Book" charset="0"/>
                <a:cs typeface="Gotham Book" charset="0"/>
              </a:rPr>
              <a:t>(This form may be completed and saved online or printed out and completed by hand.)</a:t>
            </a:r>
            <a:endParaRPr lang="en-US" sz="2800" i="1" dirty="0">
              <a:solidFill>
                <a:srgbClr val="000000"/>
              </a:solidFill>
              <a:latin typeface="Gotham Book" charset="0"/>
              <a:ea typeface="Gotham Book" charset="0"/>
              <a:cs typeface="Gotham Book" charset="0"/>
            </a:endParaRPr>
          </a:p>
        </p:txBody>
      </p:sp>
      <p:sp>
        <p:nvSpPr>
          <p:cNvPr id="6" name="Rectangle 5"/>
          <p:cNvSpPr/>
          <p:nvPr/>
        </p:nvSpPr>
        <p:spPr>
          <a:xfrm>
            <a:off x="1239654" y="2232843"/>
            <a:ext cx="13430280" cy="646331"/>
          </a:xfrm>
          <a:prstGeom prst="rect">
            <a:avLst/>
          </a:prstGeom>
        </p:spPr>
        <p:txBody>
          <a:bodyPr wrap="none">
            <a:spAutoFit/>
          </a:bodyPr>
          <a:lstStyle/>
          <a:p>
            <a:pPr>
              <a:defRPr sz="4600"/>
            </a:pPr>
            <a:r>
              <a:rPr lang="en-US" sz="3600" b="1" dirty="0">
                <a:solidFill>
                  <a:srgbClr val="000000"/>
                </a:solidFill>
                <a:latin typeface="Gotham Book" charset="0"/>
                <a:ea typeface="Gotham Book" charset="0"/>
                <a:cs typeface="Gotham Book" charset="0"/>
              </a:rPr>
              <a:t>Sample Position: Business Development Representative</a:t>
            </a:r>
          </a:p>
        </p:txBody>
      </p:sp>
      <p:sp>
        <p:nvSpPr>
          <p:cNvPr id="9" name="Shape 535">
            <a:extLst>
              <a:ext uri="{FF2B5EF4-FFF2-40B4-BE49-F238E27FC236}">
                <a16:creationId xmlns:a16="http://schemas.microsoft.com/office/drawing/2014/main" id="{0067FAA6-6AE7-B048-A029-FD6F9C5AC1AD}"/>
              </a:ext>
            </a:extLst>
          </p:cNvPr>
          <p:cNvSpPr txBox="1">
            <a:spLocks/>
          </p:cNvSpPr>
          <p:nvPr/>
        </p:nvSpPr>
        <p:spPr>
          <a:xfrm>
            <a:off x="967877" y="1074068"/>
            <a:ext cx="22671467" cy="904863"/>
          </a:xfrm>
          <a:prstGeom prst="rect">
            <a:avLst/>
          </a:prstGeom>
        </p:spPr>
        <p:txBody>
          <a:bodyPr anchor="t">
            <a:spAutoFit/>
          </a:bodyPr>
          <a:lstStyle>
            <a:lvl1pPr marL="635000" marR="0" indent="-635000" algn="l" defTabSz="825500" rtl="0" eaLnBrk="1" latinLnBrk="0" hangingPunct="1">
              <a:lnSpc>
                <a:spcPct val="100000"/>
              </a:lnSpc>
              <a:spcBef>
                <a:spcPts val="5900"/>
              </a:spcBef>
              <a:spcAft>
                <a:spcPts val="0"/>
              </a:spcAft>
              <a:buClrTx/>
              <a:buSzPct val="75000"/>
              <a:buFontTx/>
              <a:buChar char="•"/>
              <a:tabLst/>
              <a:defRPr sz="5200" b="1" i="0" u="none" strike="noStrike" cap="none" spc="0" baseline="0">
                <a:ln>
                  <a:noFill/>
                </a:ln>
                <a:solidFill>
                  <a:srgbClr val="000000"/>
                </a:solidFill>
                <a:uFillTx/>
                <a:latin typeface="Gotham Bold" pitchFamily="2" charset="0"/>
                <a:ea typeface="+mn-ea"/>
                <a:cs typeface="Gotham Bold" pitchFamily="2" charset="0"/>
                <a:sym typeface="Helvetica Light"/>
              </a:defRPr>
            </a:lvl1pPr>
            <a:lvl2pPr marL="1270000" marR="0" indent="-635000" algn="l" defTabSz="825500" rtl="0" eaLnBrk="1" latinLnBrk="0" hangingPunct="1">
              <a:lnSpc>
                <a:spcPct val="100000"/>
              </a:lnSpc>
              <a:spcBef>
                <a:spcPts val="5900"/>
              </a:spcBef>
              <a:spcAft>
                <a:spcPts val="0"/>
              </a:spcAft>
              <a:buClrTx/>
              <a:buSzPct val="75000"/>
              <a:buFontTx/>
              <a:buChar char="•"/>
              <a:tabLst/>
              <a:defRPr sz="5200" b="0" i="0" u="none" strike="noStrike" cap="none" spc="0" baseline="0">
                <a:ln>
                  <a:noFill/>
                </a:ln>
                <a:solidFill>
                  <a:srgbClr val="000000"/>
                </a:solidFill>
                <a:uFillTx/>
                <a:latin typeface="+mn-lt"/>
                <a:ea typeface="+mn-ea"/>
                <a:cs typeface="+mn-cs"/>
                <a:sym typeface="Helvetica Light"/>
              </a:defRPr>
            </a:lvl2pPr>
            <a:lvl3pPr marL="1905000" marR="0" indent="-635000" algn="l" defTabSz="825500" rtl="0" eaLnBrk="1" latinLnBrk="0" hangingPunct="1">
              <a:lnSpc>
                <a:spcPct val="100000"/>
              </a:lnSpc>
              <a:spcBef>
                <a:spcPts val="5900"/>
              </a:spcBef>
              <a:spcAft>
                <a:spcPts val="0"/>
              </a:spcAft>
              <a:buClrTx/>
              <a:buSzPct val="75000"/>
              <a:buFontTx/>
              <a:buChar char="•"/>
              <a:tabLst/>
              <a:defRPr sz="5200" b="0" i="0" u="none" strike="noStrike" cap="none" spc="0" baseline="0">
                <a:ln>
                  <a:noFill/>
                </a:ln>
                <a:solidFill>
                  <a:srgbClr val="000000"/>
                </a:solidFill>
                <a:uFillTx/>
                <a:latin typeface="+mn-lt"/>
                <a:ea typeface="+mn-ea"/>
                <a:cs typeface="+mn-cs"/>
                <a:sym typeface="Helvetica Light"/>
              </a:defRPr>
            </a:lvl3pPr>
            <a:lvl4pPr marL="2540000" marR="0" indent="-635000" algn="l" defTabSz="825500" rtl="0" eaLnBrk="1" latinLnBrk="0" hangingPunct="1">
              <a:lnSpc>
                <a:spcPct val="100000"/>
              </a:lnSpc>
              <a:spcBef>
                <a:spcPts val="5900"/>
              </a:spcBef>
              <a:spcAft>
                <a:spcPts val="0"/>
              </a:spcAft>
              <a:buClrTx/>
              <a:buSzPct val="75000"/>
              <a:buFontTx/>
              <a:buChar char="•"/>
              <a:tabLst/>
              <a:defRPr sz="5200" b="0" i="0" u="none" strike="noStrike" cap="none" spc="0" baseline="0">
                <a:ln>
                  <a:noFill/>
                </a:ln>
                <a:solidFill>
                  <a:srgbClr val="000000"/>
                </a:solidFill>
                <a:uFillTx/>
                <a:latin typeface="+mn-lt"/>
                <a:ea typeface="+mn-ea"/>
                <a:cs typeface="+mn-cs"/>
                <a:sym typeface="Helvetica Light"/>
              </a:defRPr>
            </a:lvl4pPr>
            <a:lvl5pPr marL="3175000" marR="0" indent="-635000" algn="l" defTabSz="825500" rtl="0" eaLnBrk="1" latinLnBrk="0" hangingPunct="1">
              <a:lnSpc>
                <a:spcPct val="100000"/>
              </a:lnSpc>
              <a:spcBef>
                <a:spcPts val="5900"/>
              </a:spcBef>
              <a:spcAft>
                <a:spcPts val="0"/>
              </a:spcAft>
              <a:buClrTx/>
              <a:buSzPct val="75000"/>
              <a:buFontTx/>
              <a:buChar char="•"/>
              <a:tabLst/>
              <a:defRPr sz="5200" b="0" i="0" u="none" strike="noStrike" cap="none" spc="0" baseline="0">
                <a:ln>
                  <a:noFill/>
                </a:ln>
                <a:solidFill>
                  <a:srgbClr val="000000"/>
                </a:solidFill>
                <a:uFillTx/>
                <a:latin typeface="+mn-lt"/>
                <a:ea typeface="+mn-ea"/>
                <a:cs typeface="+mn-cs"/>
                <a:sym typeface="Helvetica Light"/>
              </a:defRPr>
            </a:lvl5pPr>
            <a:lvl6pPr marL="3810000" marR="0" indent="-635000" algn="l" defTabSz="825500" rtl="0" eaLnBrk="1" latinLnBrk="0" hangingPunct="1">
              <a:lnSpc>
                <a:spcPct val="100000"/>
              </a:lnSpc>
              <a:spcBef>
                <a:spcPts val="5900"/>
              </a:spcBef>
              <a:spcAft>
                <a:spcPts val="0"/>
              </a:spcAft>
              <a:buClrTx/>
              <a:buSzPct val="75000"/>
              <a:buFontTx/>
              <a:buChar char="•"/>
              <a:tabLst/>
              <a:defRPr sz="5200" b="0" i="0" u="none" strike="noStrike" cap="none" spc="0" baseline="0">
                <a:ln>
                  <a:noFill/>
                </a:ln>
                <a:solidFill>
                  <a:srgbClr val="000000"/>
                </a:solidFill>
                <a:uFillTx/>
                <a:latin typeface="+mn-lt"/>
                <a:ea typeface="+mn-ea"/>
                <a:cs typeface="+mn-cs"/>
                <a:sym typeface="Helvetica Light"/>
              </a:defRPr>
            </a:lvl6pPr>
            <a:lvl7pPr marL="4445000" marR="0" indent="-635000" algn="l" defTabSz="825500" rtl="0" eaLnBrk="1" latinLnBrk="0" hangingPunct="1">
              <a:lnSpc>
                <a:spcPct val="100000"/>
              </a:lnSpc>
              <a:spcBef>
                <a:spcPts val="5900"/>
              </a:spcBef>
              <a:spcAft>
                <a:spcPts val="0"/>
              </a:spcAft>
              <a:buClrTx/>
              <a:buSzPct val="75000"/>
              <a:buFontTx/>
              <a:buChar char="•"/>
              <a:tabLst/>
              <a:defRPr sz="5200" b="0" i="0" u="none" strike="noStrike" cap="none" spc="0" baseline="0">
                <a:ln>
                  <a:noFill/>
                </a:ln>
                <a:solidFill>
                  <a:srgbClr val="000000"/>
                </a:solidFill>
                <a:uFillTx/>
                <a:latin typeface="+mn-lt"/>
                <a:ea typeface="+mn-ea"/>
                <a:cs typeface="+mn-cs"/>
                <a:sym typeface="Helvetica Light"/>
              </a:defRPr>
            </a:lvl7pPr>
            <a:lvl8pPr marL="5080000" marR="0" indent="-635000" algn="l" defTabSz="825500" rtl="0" eaLnBrk="1" latinLnBrk="0" hangingPunct="1">
              <a:lnSpc>
                <a:spcPct val="100000"/>
              </a:lnSpc>
              <a:spcBef>
                <a:spcPts val="5900"/>
              </a:spcBef>
              <a:spcAft>
                <a:spcPts val="0"/>
              </a:spcAft>
              <a:buClrTx/>
              <a:buSzPct val="75000"/>
              <a:buFontTx/>
              <a:buChar char="•"/>
              <a:tabLst/>
              <a:defRPr sz="5200" b="0" i="0" u="none" strike="noStrike" cap="none" spc="0" baseline="0">
                <a:ln>
                  <a:noFill/>
                </a:ln>
                <a:solidFill>
                  <a:srgbClr val="000000"/>
                </a:solidFill>
                <a:uFillTx/>
                <a:latin typeface="+mn-lt"/>
                <a:ea typeface="+mn-ea"/>
                <a:cs typeface="+mn-cs"/>
                <a:sym typeface="Helvetica Light"/>
              </a:defRPr>
            </a:lvl8pPr>
            <a:lvl9pPr marL="5715000" marR="0" indent="-635000" algn="l" defTabSz="825500" rtl="0" eaLnBrk="1" latinLnBrk="0" hangingPunct="1">
              <a:lnSpc>
                <a:spcPct val="100000"/>
              </a:lnSpc>
              <a:spcBef>
                <a:spcPts val="5900"/>
              </a:spcBef>
              <a:spcAft>
                <a:spcPts val="0"/>
              </a:spcAft>
              <a:buClrTx/>
              <a:buSzPct val="75000"/>
              <a:buFontTx/>
              <a:buChar char="•"/>
              <a:tabLst/>
              <a:defRPr sz="5200" b="0" i="0" u="none" strike="noStrike" cap="none" spc="0" baseline="0">
                <a:ln>
                  <a:noFill/>
                </a:ln>
                <a:solidFill>
                  <a:srgbClr val="000000"/>
                </a:solidFill>
                <a:uFillTx/>
                <a:latin typeface="+mn-lt"/>
                <a:ea typeface="+mn-ea"/>
                <a:cs typeface="+mn-cs"/>
                <a:sym typeface="Helvetica Light"/>
              </a:defRPr>
            </a:lvl9pPr>
          </a:lstStyle>
          <a:p>
            <a:pPr marL="0" indent="0">
              <a:lnSpc>
                <a:spcPct val="80000"/>
              </a:lnSpc>
              <a:spcBef>
                <a:spcPts val="0"/>
              </a:spcBef>
              <a:buSzTx/>
              <a:buNone/>
              <a:defRPr sz="6700" b="1">
                <a:solidFill>
                  <a:srgbClr val="797979"/>
                </a:solidFill>
                <a:latin typeface="Gotham"/>
                <a:ea typeface="Gotham"/>
                <a:cs typeface="Gotham"/>
                <a:sym typeface="Gotham"/>
              </a:defRPr>
            </a:pPr>
            <a:r>
              <a:rPr lang="en-US" sz="6600" dirty="0">
                <a:solidFill>
                  <a:srgbClr val="2C4BA0"/>
                </a:solidFill>
                <a:latin typeface="Gotham"/>
                <a:ea typeface="Gotham"/>
                <a:cs typeface="Gotham"/>
                <a:sym typeface="Gotham"/>
              </a:rPr>
              <a:t>Evaluation Scorecard Example - </a:t>
            </a:r>
            <a:r>
              <a:rPr lang="en-US" sz="4800" dirty="0">
                <a:solidFill>
                  <a:srgbClr val="2C4BA0"/>
                </a:solidFill>
                <a:latin typeface="Gotham"/>
                <a:ea typeface="Gotham"/>
                <a:cs typeface="Gotham"/>
                <a:sym typeface="Gotham"/>
              </a:rPr>
              <a:t>Qualitative Assessment</a:t>
            </a:r>
          </a:p>
        </p:txBody>
      </p:sp>
    </p:spTree>
    <p:extLst>
      <p:ext uri="{BB962C8B-B14F-4D97-AF65-F5344CB8AC3E}">
        <p14:creationId xmlns:p14="http://schemas.microsoft.com/office/powerpoint/2010/main" val="1952908892"/>
      </p:ext>
    </p:extLst>
  </p:cSld>
  <p:clrMapOvr>
    <a:masterClrMapping/>
  </p:clrMapOvr>
  <p:transition spd="slow"/>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8" name="Shape 508"/>
          <p:cNvSpPr>
            <a:spLocks noGrp="1"/>
          </p:cNvSpPr>
          <p:nvPr>
            <p:ph type="body" idx="4294967295"/>
          </p:nvPr>
        </p:nvSpPr>
        <p:spPr>
          <a:xfrm>
            <a:off x="0" y="3589338"/>
            <a:ext cx="18634075" cy="9096375"/>
          </a:xfrm>
          <a:prstGeom prst="rect">
            <a:avLst/>
          </a:prstGeom>
        </p:spPr>
        <p:txBody>
          <a:bodyPr/>
          <a:lstStyle/>
          <a:p>
            <a:pPr>
              <a:defRPr sz="4600"/>
            </a:pPr>
            <a:endParaRPr lang="en-US" sz="2800" dirty="0"/>
          </a:p>
          <a:p>
            <a:pPr marL="928076" indent="-928076">
              <a:defRPr sz="4600"/>
            </a:pPr>
            <a:endParaRPr sz="2800" dirty="0"/>
          </a:p>
        </p:txBody>
      </p:sp>
      <p:graphicFrame>
        <p:nvGraphicFramePr>
          <p:cNvPr id="2" name="Table 1"/>
          <p:cNvGraphicFramePr>
            <a:graphicFrameLocks noGrp="1"/>
          </p:cNvGraphicFramePr>
          <p:nvPr>
            <p:extLst>
              <p:ext uri="{D42A27DB-BD31-4B8C-83A1-F6EECF244321}">
                <p14:modId xmlns:p14="http://schemas.microsoft.com/office/powerpoint/2010/main" val="1109030719"/>
              </p:ext>
            </p:extLst>
          </p:nvPr>
        </p:nvGraphicFramePr>
        <p:xfrm>
          <a:off x="1239654" y="4973968"/>
          <a:ext cx="21066895" cy="7392248"/>
        </p:xfrm>
        <a:graphic>
          <a:graphicData uri="http://schemas.openxmlformats.org/drawingml/2006/table">
            <a:tbl>
              <a:tblPr firstRow="1" bandRow="1">
                <a:tableStyleId>{5940675A-B579-460E-94D1-54222C63F5DA}</a:tableStyleId>
              </a:tblPr>
              <a:tblGrid>
                <a:gridCol w="4213379">
                  <a:extLst>
                    <a:ext uri="{9D8B030D-6E8A-4147-A177-3AD203B41FA5}">
                      <a16:colId xmlns:a16="http://schemas.microsoft.com/office/drawing/2014/main" val="20000"/>
                    </a:ext>
                  </a:extLst>
                </a:gridCol>
                <a:gridCol w="4213379">
                  <a:extLst>
                    <a:ext uri="{9D8B030D-6E8A-4147-A177-3AD203B41FA5}">
                      <a16:colId xmlns:a16="http://schemas.microsoft.com/office/drawing/2014/main" val="20001"/>
                    </a:ext>
                  </a:extLst>
                </a:gridCol>
                <a:gridCol w="4213379">
                  <a:extLst>
                    <a:ext uri="{9D8B030D-6E8A-4147-A177-3AD203B41FA5}">
                      <a16:colId xmlns:a16="http://schemas.microsoft.com/office/drawing/2014/main" val="20002"/>
                    </a:ext>
                  </a:extLst>
                </a:gridCol>
                <a:gridCol w="4213379">
                  <a:extLst>
                    <a:ext uri="{9D8B030D-6E8A-4147-A177-3AD203B41FA5}">
                      <a16:colId xmlns:a16="http://schemas.microsoft.com/office/drawing/2014/main" val="20003"/>
                    </a:ext>
                  </a:extLst>
                </a:gridCol>
                <a:gridCol w="4213379">
                  <a:extLst>
                    <a:ext uri="{9D8B030D-6E8A-4147-A177-3AD203B41FA5}">
                      <a16:colId xmlns:a16="http://schemas.microsoft.com/office/drawing/2014/main" val="20004"/>
                    </a:ext>
                  </a:extLst>
                </a:gridCol>
              </a:tblGrid>
              <a:tr h="1718696">
                <a:tc>
                  <a:txBody>
                    <a:bodyPr/>
                    <a:lstStyle/>
                    <a:p>
                      <a:r>
                        <a:rPr lang="en-US" sz="2800" b="1" dirty="0">
                          <a:solidFill>
                            <a:srgbClr val="2C4BA0"/>
                          </a:solidFill>
                        </a:rPr>
                        <a:t>Candidate</a:t>
                      </a:r>
                      <a:r>
                        <a:rPr lang="en-US" sz="2800" b="1" baseline="0" dirty="0">
                          <a:solidFill>
                            <a:srgbClr val="2C4BA0"/>
                          </a:solidFill>
                        </a:rPr>
                        <a:t> Name</a:t>
                      </a:r>
                      <a:endParaRPr lang="en-US" sz="2800" b="1" dirty="0">
                        <a:solidFill>
                          <a:srgbClr val="2C4BA0"/>
                        </a:solidFill>
                      </a:endParaRPr>
                    </a:p>
                  </a:txBody>
                  <a:tcPr anchor="ctr">
                    <a:lnL w="12700" cap="flat" cmpd="sng" algn="ctr">
                      <a:solidFill>
                        <a:srgbClr val="797979"/>
                      </a:solidFill>
                      <a:prstDash val="solid"/>
                      <a:round/>
                      <a:headEnd type="none" w="med" len="med"/>
                      <a:tailEnd type="none" w="med" len="med"/>
                    </a:lnL>
                    <a:lnR w="12700" cap="flat" cmpd="sng" algn="ctr">
                      <a:solidFill>
                        <a:srgbClr val="797979"/>
                      </a:solidFill>
                      <a:prstDash val="solid"/>
                      <a:round/>
                      <a:headEnd type="none" w="med" len="med"/>
                      <a:tailEnd type="none" w="med" len="med"/>
                    </a:lnR>
                    <a:lnT w="12700" cap="flat" cmpd="sng" algn="ctr">
                      <a:solidFill>
                        <a:srgbClr val="797979"/>
                      </a:solidFill>
                      <a:prstDash val="solid"/>
                      <a:round/>
                      <a:headEnd type="none" w="med" len="med"/>
                      <a:tailEnd type="none" w="med" len="med"/>
                    </a:lnT>
                    <a:lnB w="12700" cap="flat" cmpd="sng" algn="ctr">
                      <a:solidFill>
                        <a:srgbClr val="797979"/>
                      </a:solidFill>
                      <a:prstDash val="solid"/>
                      <a:round/>
                      <a:headEnd type="none" w="med" len="med"/>
                      <a:tailEnd type="none" w="med" len="med"/>
                    </a:lnB>
                  </a:tcPr>
                </a:tc>
                <a:tc>
                  <a:txBody>
                    <a:bodyPr/>
                    <a:lstStyle/>
                    <a:p>
                      <a:pPr marL="0" marR="0" lvl="0" indent="0" algn="ctr" defTabSz="825500" rtl="0" eaLnBrk="1" fontAlgn="auto" latinLnBrk="0" hangingPunct="1">
                        <a:lnSpc>
                          <a:spcPct val="100000"/>
                        </a:lnSpc>
                        <a:spcBef>
                          <a:spcPts val="0"/>
                        </a:spcBef>
                        <a:spcAft>
                          <a:spcPts val="0"/>
                        </a:spcAft>
                        <a:buClrTx/>
                        <a:buSzTx/>
                        <a:buFontTx/>
                        <a:buNone/>
                        <a:tabLst/>
                        <a:defRPr/>
                      </a:pPr>
                      <a:r>
                        <a:rPr lang="en-US" sz="2000" b="1" dirty="0">
                          <a:solidFill>
                            <a:srgbClr val="2C4BA0"/>
                          </a:solidFill>
                        </a:rPr>
                        <a:t>[Add specific criteria #1 for quantitative assessment]</a:t>
                      </a:r>
                    </a:p>
                  </a:txBody>
                  <a:tcPr marL="45720" marR="45720" marT="22860" marB="22860" anchor="ctr">
                    <a:lnL w="12700" cap="flat" cmpd="sng" algn="ctr">
                      <a:solidFill>
                        <a:srgbClr val="797979"/>
                      </a:solidFill>
                      <a:prstDash val="solid"/>
                      <a:round/>
                      <a:headEnd type="none" w="med" len="med"/>
                      <a:tailEnd type="none" w="med" len="med"/>
                    </a:lnL>
                    <a:lnR w="12700" cap="flat" cmpd="sng" algn="ctr">
                      <a:solidFill>
                        <a:srgbClr val="797979"/>
                      </a:solidFill>
                      <a:prstDash val="solid"/>
                      <a:round/>
                      <a:headEnd type="none" w="med" len="med"/>
                      <a:tailEnd type="none" w="med" len="med"/>
                    </a:lnR>
                    <a:lnT w="12700" cap="flat" cmpd="sng" algn="ctr">
                      <a:solidFill>
                        <a:srgbClr val="797979"/>
                      </a:solidFill>
                      <a:prstDash val="solid"/>
                      <a:round/>
                      <a:headEnd type="none" w="med" len="med"/>
                      <a:tailEnd type="none" w="med" len="med"/>
                    </a:lnT>
                    <a:lnB w="12700" cap="flat" cmpd="sng" algn="ctr">
                      <a:solidFill>
                        <a:srgbClr val="797979"/>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000" b="1" dirty="0">
                          <a:solidFill>
                            <a:srgbClr val="2C4BA0"/>
                          </a:solidFill>
                        </a:rPr>
                        <a:t>[Add specific criteria #2 for quantitative assessment]</a:t>
                      </a:r>
                    </a:p>
                  </a:txBody>
                  <a:tcPr marL="45720" marR="45720" marT="22860" marB="22860" anchor="ctr">
                    <a:lnL w="12700" cap="flat" cmpd="sng" algn="ctr">
                      <a:solidFill>
                        <a:srgbClr val="797979"/>
                      </a:solidFill>
                      <a:prstDash val="solid"/>
                      <a:round/>
                      <a:headEnd type="none" w="med" len="med"/>
                      <a:tailEnd type="none" w="med" len="med"/>
                    </a:lnL>
                    <a:lnR w="12700" cap="flat" cmpd="sng" algn="ctr">
                      <a:solidFill>
                        <a:srgbClr val="797979"/>
                      </a:solidFill>
                      <a:prstDash val="solid"/>
                      <a:round/>
                      <a:headEnd type="none" w="med" len="med"/>
                      <a:tailEnd type="none" w="med" len="med"/>
                    </a:lnR>
                    <a:lnT w="12700" cap="flat" cmpd="sng" algn="ctr">
                      <a:solidFill>
                        <a:srgbClr val="797979"/>
                      </a:solidFill>
                      <a:prstDash val="solid"/>
                      <a:round/>
                      <a:headEnd type="none" w="med" len="med"/>
                      <a:tailEnd type="none" w="med" len="med"/>
                    </a:lnT>
                    <a:lnB w="12700" cap="flat" cmpd="sng" algn="ctr">
                      <a:solidFill>
                        <a:srgbClr val="797979"/>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400" b="1" dirty="0">
                          <a:solidFill>
                            <a:srgbClr val="2C4BA0"/>
                          </a:solidFill>
                        </a:rPr>
                        <a:t>Relationship Building, Problem Solving &amp; Collaborative Experience</a:t>
                      </a:r>
                    </a:p>
                  </a:txBody>
                  <a:tcPr marL="45720" marR="45720" marT="22860" marB="22860" anchor="ctr">
                    <a:lnL w="12700" cap="flat" cmpd="sng" algn="ctr">
                      <a:solidFill>
                        <a:srgbClr val="797979"/>
                      </a:solidFill>
                      <a:prstDash val="solid"/>
                      <a:round/>
                      <a:headEnd type="none" w="med" len="med"/>
                      <a:tailEnd type="none" w="med" len="med"/>
                    </a:lnL>
                    <a:lnR w="12700" cap="flat" cmpd="sng" algn="ctr">
                      <a:solidFill>
                        <a:srgbClr val="797979"/>
                      </a:solidFill>
                      <a:prstDash val="solid"/>
                      <a:round/>
                      <a:headEnd type="none" w="med" len="med"/>
                      <a:tailEnd type="none" w="med" len="med"/>
                    </a:lnR>
                    <a:lnT w="12700" cap="flat" cmpd="sng" algn="ctr">
                      <a:solidFill>
                        <a:srgbClr val="797979"/>
                      </a:solidFill>
                      <a:prstDash val="solid"/>
                      <a:round/>
                      <a:headEnd type="none" w="med" len="med"/>
                      <a:tailEnd type="none" w="med" len="med"/>
                    </a:lnT>
                    <a:lnB w="12700" cap="flat" cmpd="sng" algn="ctr">
                      <a:solidFill>
                        <a:srgbClr val="797979"/>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800" b="1" dirty="0">
                          <a:solidFill>
                            <a:srgbClr val="2C4BA0"/>
                          </a:solidFill>
                        </a:rPr>
                        <a:t>Communication</a:t>
                      </a:r>
                      <a:r>
                        <a:rPr lang="en-US" sz="2800" b="1" baseline="0" dirty="0">
                          <a:solidFill>
                            <a:srgbClr val="2C4BA0"/>
                          </a:solidFill>
                        </a:rPr>
                        <a:t> Skills</a:t>
                      </a:r>
                      <a:endParaRPr lang="en-US" sz="2800" b="1" dirty="0">
                        <a:solidFill>
                          <a:srgbClr val="2C4BA0"/>
                        </a:solidFill>
                      </a:endParaRPr>
                    </a:p>
                  </a:txBody>
                  <a:tcPr marL="45720" marR="45720" marT="22860" marB="22860" anchor="ctr">
                    <a:lnL w="12700" cap="flat" cmpd="sng" algn="ctr">
                      <a:solidFill>
                        <a:srgbClr val="797979"/>
                      </a:solidFill>
                      <a:prstDash val="solid"/>
                      <a:round/>
                      <a:headEnd type="none" w="med" len="med"/>
                      <a:tailEnd type="none" w="med" len="med"/>
                    </a:lnL>
                    <a:lnR w="12700" cap="flat" cmpd="sng" algn="ctr">
                      <a:solidFill>
                        <a:srgbClr val="797979"/>
                      </a:solidFill>
                      <a:prstDash val="solid"/>
                      <a:round/>
                      <a:headEnd type="none" w="med" len="med"/>
                      <a:tailEnd type="none" w="med" len="med"/>
                    </a:lnR>
                    <a:lnT w="12700" cap="flat" cmpd="sng" algn="ctr">
                      <a:solidFill>
                        <a:srgbClr val="797979"/>
                      </a:solidFill>
                      <a:prstDash val="solid"/>
                      <a:round/>
                      <a:headEnd type="none" w="med" len="med"/>
                      <a:tailEnd type="none" w="med" len="med"/>
                    </a:lnT>
                    <a:lnB w="12700" cap="flat" cmpd="sng" algn="ctr">
                      <a:solidFill>
                        <a:srgbClr val="797979"/>
                      </a:solidFill>
                      <a:prstDash val="solid"/>
                      <a:round/>
                      <a:headEnd type="none" w="med" len="med"/>
                      <a:tailEnd type="none" w="med" len="med"/>
                    </a:lnB>
                  </a:tcPr>
                </a:tc>
                <a:extLst>
                  <a:ext uri="{0D108BD9-81ED-4DB2-BD59-A6C34878D82A}">
                    <a16:rowId xmlns:a16="http://schemas.microsoft.com/office/drawing/2014/main" val="10000"/>
                  </a:ext>
                </a:extLst>
              </a:tr>
              <a:tr h="1418388">
                <a:tc>
                  <a:txBody>
                    <a:bodyPr/>
                    <a:lstStyle/>
                    <a:p>
                      <a:r>
                        <a:rPr lang="en-US" dirty="0">
                          <a:solidFill>
                            <a:srgbClr val="2C4BA0"/>
                          </a:solidFill>
                        </a:rPr>
                        <a:t>[Candidate A]</a:t>
                      </a:r>
                    </a:p>
                  </a:txBody>
                  <a:tcPr anchor="ctr">
                    <a:lnL w="12700" cap="flat" cmpd="sng" algn="ctr">
                      <a:solidFill>
                        <a:srgbClr val="797979"/>
                      </a:solidFill>
                      <a:prstDash val="solid"/>
                      <a:round/>
                      <a:headEnd type="none" w="med" len="med"/>
                      <a:tailEnd type="none" w="med" len="med"/>
                    </a:lnL>
                    <a:lnR w="12700" cap="flat" cmpd="sng" algn="ctr">
                      <a:solidFill>
                        <a:srgbClr val="797979"/>
                      </a:solidFill>
                      <a:prstDash val="solid"/>
                      <a:round/>
                      <a:headEnd type="none" w="med" len="med"/>
                      <a:tailEnd type="none" w="med" len="med"/>
                    </a:lnR>
                    <a:lnT w="12700" cap="flat" cmpd="sng" algn="ctr">
                      <a:solidFill>
                        <a:srgbClr val="797979"/>
                      </a:solidFill>
                      <a:prstDash val="solid"/>
                      <a:round/>
                      <a:headEnd type="none" w="med" len="med"/>
                      <a:tailEnd type="none" w="med" len="med"/>
                    </a:lnT>
                    <a:lnB w="12700" cap="flat" cmpd="sng" algn="ctr">
                      <a:solidFill>
                        <a:srgbClr val="797979"/>
                      </a:solidFill>
                      <a:prstDash val="solid"/>
                      <a:round/>
                      <a:headEnd type="none" w="med" len="med"/>
                      <a:tailEnd type="none" w="med" len="med"/>
                    </a:lnB>
                  </a:tcPr>
                </a:tc>
                <a:tc>
                  <a:txBody>
                    <a:bodyPr/>
                    <a:lstStyle/>
                    <a:p>
                      <a:endParaRPr lang="en-US" dirty="0">
                        <a:solidFill>
                          <a:srgbClr val="000000"/>
                        </a:solidFill>
                      </a:endParaRPr>
                    </a:p>
                  </a:txBody>
                  <a:tcPr anchor="ctr">
                    <a:lnL w="12700" cap="flat" cmpd="sng" algn="ctr">
                      <a:solidFill>
                        <a:srgbClr val="797979"/>
                      </a:solidFill>
                      <a:prstDash val="solid"/>
                      <a:round/>
                      <a:headEnd type="none" w="med" len="med"/>
                      <a:tailEnd type="none" w="med" len="med"/>
                    </a:lnL>
                    <a:lnR w="12700" cap="flat" cmpd="sng" algn="ctr">
                      <a:solidFill>
                        <a:srgbClr val="797979"/>
                      </a:solidFill>
                      <a:prstDash val="solid"/>
                      <a:round/>
                      <a:headEnd type="none" w="med" len="med"/>
                      <a:tailEnd type="none" w="med" len="med"/>
                    </a:lnR>
                    <a:lnT w="12700" cap="flat" cmpd="sng" algn="ctr">
                      <a:solidFill>
                        <a:srgbClr val="797979"/>
                      </a:solidFill>
                      <a:prstDash val="solid"/>
                      <a:round/>
                      <a:headEnd type="none" w="med" len="med"/>
                      <a:tailEnd type="none" w="med" len="med"/>
                    </a:lnT>
                    <a:lnB w="12700" cap="flat" cmpd="sng" algn="ctr">
                      <a:solidFill>
                        <a:srgbClr val="797979"/>
                      </a:solidFill>
                      <a:prstDash val="solid"/>
                      <a:round/>
                      <a:headEnd type="none" w="med" len="med"/>
                      <a:tailEnd type="none" w="med" len="med"/>
                    </a:lnB>
                  </a:tcPr>
                </a:tc>
                <a:tc>
                  <a:txBody>
                    <a:bodyPr/>
                    <a:lstStyle/>
                    <a:p>
                      <a:endParaRPr lang="en-US" dirty="0">
                        <a:solidFill>
                          <a:srgbClr val="000000"/>
                        </a:solidFill>
                      </a:endParaRPr>
                    </a:p>
                  </a:txBody>
                  <a:tcPr anchor="ctr">
                    <a:lnL w="12700" cap="flat" cmpd="sng" algn="ctr">
                      <a:solidFill>
                        <a:srgbClr val="797979"/>
                      </a:solidFill>
                      <a:prstDash val="solid"/>
                      <a:round/>
                      <a:headEnd type="none" w="med" len="med"/>
                      <a:tailEnd type="none" w="med" len="med"/>
                    </a:lnL>
                    <a:lnR w="12700" cap="flat" cmpd="sng" algn="ctr">
                      <a:solidFill>
                        <a:srgbClr val="797979"/>
                      </a:solidFill>
                      <a:prstDash val="solid"/>
                      <a:round/>
                      <a:headEnd type="none" w="med" len="med"/>
                      <a:tailEnd type="none" w="med" len="med"/>
                    </a:lnR>
                    <a:lnT w="12700" cap="flat" cmpd="sng" algn="ctr">
                      <a:solidFill>
                        <a:srgbClr val="797979"/>
                      </a:solidFill>
                      <a:prstDash val="solid"/>
                      <a:round/>
                      <a:headEnd type="none" w="med" len="med"/>
                      <a:tailEnd type="none" w="med" len="med"/>
                    </a:lnT>
                    <a:lnB w="12700" cap="flat" cmpd="sng" algn="ctr">
                      <a:solidFill>
                        <a:srgbClr val="797979"/>
                      </a:solidFill>
                      <a:prstDash val="solid"/>
                      <a:round/>
                      <a:headEnd type="none" w="med" len="med"/>
                      <a:tailEnd type="none" w="med" len="med"/>
                    </a:lnB>
                  </a:tcPr>
                </a:tc>
                <a:tc>
                  <a:txBody>
                    <a:bodyPr/>
                    <a:lstStyle/>
                    <a:p>
                      <a:endParaRPr lang="en-US" dirty="0">
                        <a:solidFill>
                          <a:srgbClr val="000000"/>
                        </a:solidFill>
                      </a:endParaRPr>
                    </a:p>
                  </a:txBody>
                  <a:tcPr anchor="ctr">
                    <a:lnL w="12700" cap="flat" cmpd="sng" algn="ctr">
                      <a:solidFill>
                        <a:srgbClr val="797979"/>
                      </a:solidFill>
                      <a:prstDash val="solid"/>
                      <a:round/>
                      <a:headEnd type="none" w="med" len="med"/>
                      <a:tailEnd type="none" w="med" len="med"/>
                    </a:lnL>
                    <a:lnR w="12700" cap="flat" cmpd="sng" algn="ctr">
                      <a:solidFill>
                        <a:srgbClr val="797979"/>
                      </a:solidFill>
                      <a:prstDash val="solid"/>
                      <a:round/>
                      <a:headEnd type="none" w="med" len="med"/>
                      <a:tailEnd type="none" w="med" len="med"/>
                    </a:lnR>
                    <a:lnT w="12700" cap="flat" cmpd="sng" algn="ctr">
                      <a:solidFill>
                        <a:srgbClr val="797979"/>
                      </a:solidFill>
                      <a:prstDash val="solid"/>
                      <a:round/>
                      <a:headEnd type="none" w="med" len="med"/>
                      <a:tailEnd type="none" w="med" len="med"/>
                    </a:lnT>
                    <a:lnB w="12700" cap="flat" cmpd="sng" algn="ctr">
                      <a:solidFill>
                        <a:srgbClr val="797979"/>
                      </a:solidFill>
                      <a:prstDash val="solid"/>
                      <a:round/>
                      <a:headEnd type="none" w="med" len="med"/>
                      <a:tailEnd type="none" w="med" len="med"/>
                    </a:lnB>
                  </a:tcPr>
                </a:tc>
                <a:tc>
                  <a:txBody>
                    <a:bodyPr/>
                    <a:lstStyle/>
                    <a:p>
                      <a:endParaRPr lang="en-US" dirty="0">
                        <a:solidFill>
                          <a:srgbClr val="000000"/>
                        </a:solidFill>
                      </a:endParaRPr>
                    </a:p>
                  </a:txBody>
                  <a:tcPr anchor="ctr">
                    <a:lnL w="12700" cap="flat" cmpd="sng" algn="ctr">
                      <a:solidFill>
                        <a:srgbClr val="797979"/>
                      </a:solidFill>
                      <a:prstDash val="solid"/>
                      <a:round/>
                      <a:headEnd type="none" w="med" len="med"/>
                      <a:tailEnd type="none" w="med" len="med"/>
                    </a:lnL>
                    <a:lnR w="12700" cap="flat" cmpd="sng" algn="ctr">
                      <a:solidFill>
                        <a:srgbClr val="797979"/>
                      </a:solidFill>
                      <a:prstDash val="solid"/>
                      <a:round/>
                      <a:headEnd type="none" w="med" len="med"/>
                      <a:tailEnd type="none" w="med" len="med"/>
                    </a:lnR>
                    <a:lnT w="12700" cap="flat" cmpd="sng" algn="ctr">
                      <a:solidFill>
                        <a:srgbClr val="797979"/>
                      </a:solidFill>
                      <a:prstDash val="solid"/>
                      <a:round/>
                      <a:headEnd type="none" w="med" len="med"/>
                      <a:tailEnd type="none" w="med" len="med"/>
                    </a:lnT>
                    <a:lnB w="12700" cap="flat" cmpd="sng" algn="ctr">
                      <a:solidFill>
                        <a:srgbClr val="797979"/>
                      </a:solidFill>
                      <a:prstDash val="solid"/>
                      <a:round/>
                      <a:headEnd type="none" w="med" len="med"/>
                      <a:tailEnd type="none" w="med" len="med"/>
                    </a:lnB>
                  </a:tcPr>
                </a:tc>
                <a:extLst>
                  <a:ext uri="{0D108BD9-81ED-4DB2-BD59-A6C34878D82A}">
                    <a16:rowId xmlns:a16="http://schemas.microsoft.com/office/drawing/2014/main" val="10001"/>
                  </a:ext>
                </a:extLst>
              </a:tr>
              <a:tr h="1418388">
                <a:tc>
                  <a:txBody>
                    <a:bodyPr/>
                    <a:lstStyle/>
                    <a:p>
                      <a:r>
                        <a:rPr lang="en-US" dirty="0">
                          <a:solidFill>
                            <a:srgbClr val="2C4BA0"/>
                          </a:solidFill>
                        </a:rPr>
                        <a:t>[Candidate B]</a:t>
                      </a:r>
                    </a:p>
                  </a:txBody>
                  <a:tcPr anchor="ctr">
                    <a:lnL w="12700" cap="flat" cmpd="sng" algn="ctr">
                      <a:solidFill>
                        <a:srgbClr val="797979"/>
                      </a:solidFill>
                      <a:prstDash val="solid"/>
                      <a:round/>
                      <a:headEnd type="none" w="med" len="med"/>
                      <a:tailEnd type="none" w="med" len="med"/>
                    </a:lnL>
                    <a:lnR w="12700" cap="flat" cmpd="sng" algn="ctr">
                      <a:solidFill>
                        <a:srgbClr val="797979"/>
                      </a:solidFill>
                      <a:prstDash val="solid"/>
                      <a:round/>
                      <a:headEnd type="none" w="med" len="med"/>
                      <a:tailEnd type="none" w="med" len="med"/>
                    </a:lnR>
                    <a:lnT w="12700" cap="flat" cmpd="sng" algn="ctr">
                      <a:solidFill>
                        <a:srgbClr val="797979"/>
                      </a:solidFill>
                      <a:prstDash val="solid"/>
                      <a:round/>
                      <a:headEnd type="none" w="med" len="med"/>
                      <a:tailEnd type="none" w="med" len="med"/>
                    </a:lnT>
                    <a:lnB w="12700" cap="flat" cmpd="sng" algn="ctr">
                      <a:solidFill>
                        <a:srgbClr val="797979"/>
                      </a:solidFill>
                      <a:prstDash val="solid"/>
                      <a:round/>
                      <a:headEnd type="none" w="med" len="med"/>
                      <a:tailEnd type="none" w="med" len="med"/>
                    </a:lnB>
                  </a:tcPr>
                </a:tc>
                <a:tc>
                  <a:txBody>
                    <a:bodyPr/>
                    <a:lstStyle/>
                    <a:p>
                      <a:endParaRPr lang="en-US" dirty="0">
                        <a:solidFill>
                          <a:srgbClr val="000000"/>
                        </a:solidFill>
                      </a:endParaRPr>
                    </a:p>
                  </a:txBody>
                  <a:tcPr anchor="ctr">
                    <a:lnL w="12700" cap="flat" cmpd="sng" algn="ctr">
                      <a:solidFill>
                        <a:srgbClr val="797979"/>
                      </a:solidFill>
                      <a:prstDash val="solid"/>
                      <a:round/>
                      <a:headEnd type="none" w="med" len="med"/>
                      <a:tailEnd type="none" w="med" len="med"/>
                    </a:lnL>
                    <a:lnR w="12700" cap="flat" cmpd="sng" algn="ctr">
                      <a:solidFill>
                        <a:srgbClr val="797979"/>
                      </a:solidFill>
                      <a:prstDash val="solid"/>
                      <a:round/>
                      <a:headEnd type="none" w="med" len="med"/>
                      <a:tailEnd type="none" w="med" len="med"/>
                    </a:lnR>
                    <a:lnT w="12700" cap="flat" cmpd="sng" algn="ctr">
                      <a:solidFill>
                        <a:srgbClr val="797979"/>
                      </a:solidFill>
                      <a:prstDash val="solid"/>
                      <a:round/>
                      <a:headEnd type="none" w="med" len="med"/>
                      <a:tailEnd type="none" w="med" len="med"/>
                    </a:lnT>
                    <a:lnB w="12700" cap="flat" cmpd="sng" algn="ctr">
                      <a:solidFill>
                        <a:srgbClr val="797979"/>
                      </a:solidFill>
                      <a:prstDash val="solid"/>
                      <a:round/>
                      <a:headEnd type="none" w="med" len="med"/>
                      <a:tailEnd type="none" w="med" len="med"/>
                    </a:lnB>
                  </a:tcPr>
                </a:tc>
                <a:tc>
                  <a:txBody>
                    <a:bodyPr/>
                    <a:lstStyle/>
                    <a:p>
                      <a:endParaRPr lang="en-US" dirty="0">
                        <a:solidFill>
                          <a:srgbClr val="000000"/>
                        </a:solidFill>
                      </a:endParaRPr>
                    </a:p>
                  </a:txBody>
                  <a:tcPr anchor="ctr">
                    <a:lnL w="12700" cap="flat" cmpd="sng" algn="ctr">
                      <a:solidFill>
                        <a:srgbClr val="797979"/>
                      </a:solidFill>
                      <a:prstDash val="solid"/>
                      <a:round/>
                      <a:headEnd type="none" w="med" len="med"/>
                      <a:tailEnd type="none" w="med" len="med"/>
                    </a:lnL>
                    <a:lnR w="12700" cap="flat" cmpd="sng" algn="ctr">
                      <a:solidFill>
                        <a:srgbClr val="797979"/>
                      </a:solidFill>
                      <a:prstDash val="solid"/>
                      <a:round/>
                      <a:headEnd type="none" w="med" len="med"/>
                      <a:tailEnd type="none" w="med" len="med"/>
                    </a:lnR>
                    <a:lnT w="12700" cap="flat" cmpd="sng" algn="ctr">
                      <a:solidFill>
                        <a:srgbClr val="797979"/>
                      </a:solidFill>
                      <a:prstDash val="solid"/>
                      <a:round/>
                      <a:headEnd type="none" w="med" len="med"/>
                      <a:tailEnd type="none" w="med" len="med"/>
                    </a:lnT>
                    <a:lnB w="12700" cap="flat" cmpd="sng" algn="ctr">
                      <a:solidFill>
                        <a:srgbClr val="797979"/>
                      </a:solidFill>
                      <a:prstDash val="solid"/>
                      <a:round/>
                      <a:headEnd type="none" w="med" len="med"/>
                      <a:tailEnd type="none" w="med" len="med"/>
                    </a:lnB>
                  </a:tcPr>
                </a:tc>
                <a:tc>
                  <a:txBody>
                    <a:bodyPr/>
                    <a:lstStyle/>
                    <a:p>
                      <a:endParaRPr lang="en-US" dirty="0">
                        <a:solidFill>
                          <a:srgbClr val="000000"/>
                        </a:solidFill>
                      </a:endParaRPr>
                    </a:p>
                  </a:txBody>
                  <a:tcPr anchor="ctr">
                    <a:lnL w="12700" cap="flat" cmpd="sng" algn="ctr">
                      <a:solidFill>
                        <a:srgbClr val="797979"/>
                      </a:solidFill>
                      <a:prstDash val="solid"/>
                      <a:round/>
                      <a:headEnd type="none" w="med" len="med"/>
                      <a:tailEnd type="none" w="med" len="med"/>
                    </a:lnL>
                    <a:lnR w="12700" cap="flat" cmpd="sng" algn="ctr">
                      <a:solidFill>
                        <a:srgbClr val="797979"/>
                      </a:solidFill>
                      <a:prstDash val="solid"/>
                      <a:round/>
                      <a:headEnd type="none" w="med" len="med"/>
                      <a:tailEnd type="none" w="med" len="med"/>
                    </a:lnR>
                    <a:lnT w="12700" cap="flat" cmpd="sng" algn="ctr">
                      <a:solidFill>
                        <a:srgbClr val="797979"/>
                      </a:solidFill>
                      <a:prstDash val="solid"/>
                      <a:round/>
                      <a:headEnd type="none" w="med" len="med"/>
                      <a:tailEnd type="none" w="med" len="med"/>
                    </a:lnT>
                    <a:lnB w="12700" cap="flat" cmpd="sng" algn="ctr">
                      <a:solidFill>
                        <a:srgbClr val="797979"/>
                      </a:solidFill>
                      <a:prstDash val="solid"/>
                      <a:round/>
                      <a:headEnd type="none" w="med" len="med"/>
                      <a:tailEnd type="none" w="med" len="med"/>
                    </a:lnB>
                  </a:tcPr>
                </a:tc>
                <a:tc>
                  <a:txBody>
                    <a:bodyPr/>
                    <a:lstStyle/>
                    <a:p>
                      <a:endParaRPr lang="en-US" dirty="0">
                        <a:solidFill>
                          <a:srgbClr val="000000"/>
                        </a:solidFill>
                      </a:endParaRPr>
                    </a:p>
                  </a:txBody>
                  <a:tcPr anchor="ctr">
                    <a:lnL w="12700" cap="flat" cmpd="sng" algn="ctr">
                      <a:solidFill>
                        <a:srgbClr val="797979"/>
                      </a:solidFill>
                      <a:prstDash val="solid"/>
                      <a:round/>
                      <a:headEnd type="none" w="med" len="med"/>
                      <a:tailEnd type="none" w="med" len="med"/>
                    </a:lnL>
                    <a:lnR w="12700" cap="flat" cmpd="sng" algn="ctr">
                      <a:solidFill>
                        <a:srgbClr val="797979"/>
                      </a:solidFill>
                      <a:prstDash val="solid"/>
                      <a:round/>
                      <a:headEnd type="none" w="med" len="med"/>
                      <a:tailEnd type="none" w="med" len="med"/>
                    </a:lnR>
                    <a:lnT w="12700" cap="flat" cmpd="sng" algn="ctr">
                      <a:solidFill>
                        <a:srgbClr val="797979"/>
                      </a:solidFill>
                      <a:prstDash val="solid"/>
                      <a:round/>
                      <a:headEnd type="none" w="med" len="med"/>
                      <a:tailEnd type="none" w="med" len="med"/>
                    </a:lnT>
                    <a:lnB w="12700" cap="flat" cmpd="sng" algn="ctr">
                      <a:solidFill>
                        <a:srgbClr val="797979"/>
                      </a:solidFill>
                      <a:prstDash val="solid"/>
                      <a:round/>
                      <a:headEnd type="none" w="med" len="med"/>
                      <a:tailEnd type="none" w="med" len="med"/>
                    </a:lnB>
                  </a:tcPr>
                </a:tc>
                <a:extLst>
                  <a:ext uri="{0D108BD9-81ED-4DB2-BD59-A6C34878D82A}">
                    <a16:rowId xmlns:a16="http://schemas.microsoft.com/office/drawing/2014/main" val="10002"/>
                  </a:ext>
                </a:extLst>
              </a:tr>
              <a:tr h="1418388">
                <a:tc>
                  <a:txBody>
                    <a:bodyPr/>
                    <a:lstStyle/>
                    <a:p>
                      <a:r>
                        <a:rPr lang="en-US" dirty="0">
                          <a:solidFill>
                            <a:srgbClr val="2C4BA0"/>
                          </a:solidFill>
                        </a:rPr>
                        <a:t>[Candidate C]</a:t>
                      </a:r>
                    </a:p>
                  </a:txBody>
                  <a:tcPr anchor="ctr">
                    <a:lnL w="12700" cap="flat" cmpd="sng" algn="ctr">
                      <a:solidFill>
                        <a:srgbClr val="797979"/>
                      </a:solidFill>
                      <a:prstDash val="solid"/>
                      <a:round/>
                      <a:headEnd type="none" w="med" len="med"/>
                      <a:tailEnd type="none" w="med" len="med"/>
                    </a:lnL>
                    <a:lnR w="12700" cap="flat" cmpd="sng" algn="ctr">
                      <a:solidFill>
                        <a:srgbClr val="797979"/>
                      </a:solidFill>
                      <a:prstDash val="solid"/>
                      <a:round/>
                      <a:headEnd type="none" w="med" len="med"/>
                      <a:tailEnd type="none" w="med" len="med"/>
                    </a:lnR>
                    <a:lnT w="12700" cap="flat" cmpd="sng" algn="ctr">
                      <a:solidFill>
                        <a:srgbClr val="797979"/>
                      </a:solidFill>
                      <a:prstDash val="solid"/>
                      <a:round/>
                      <a:headEnd type="none" w="med" len="med"/>
                      <a:tailEnd type="none" w="med" len="med"/>
                    </a:lnT>
                    <a:lnB w="12700" cap="flat" cmpd="sng" algn="ctr">
                      <a:solidFill>
                        <a:srgbClr val="797979"/>
                      </a:solidFill>
                      <a:prstDash val="solid"/>
                      <a:round/>
                      <a:headEnd type="none" w="med" len="med"/>
                      <a:tailEnd type="none" w="med" len="med"/>
                    </a:lnB>
                  </a:tcPr>
                </a:tc>
                <a:tc>
                  <a:txBody>
                    <a:bodyPr/>
                    <a:lstStyle/>
                    <a:p>
                      <a:endParaRPr lang="en-US" dirty="0">
                        <a:solidFill>
                          <a:srgbClr val="000000"/>
                        </a:solidFill>
                      </a:endParaRPr>
                    </a:p>
                  </a:txBody>
                  <a:tcPr anchor="ctr">
                    <a:lnL w="12700" cap="flat" cmpd="sng" algn="ctr">
                      <a:solidFill>
                        <a:srgbClr val="797979"/>
                      </a:solidFill>
                      <a:prstDash val="solid"/>
                      <a:round/>
                      <a:headEnd type="none" w="med" len="med"/>
                      <a:tailEnd type="none" w="med" len="med"/>
                    </a:lnL>
                    <a:lnR w="12700" cap="flat" cmpd="sng" algn="ctr">
                      <a:solidFill>
                        <a:srgbClr val="797979"/>
                      </a:solidFill>
                      <a:prstDash val="solid"/>
                      <a:round/>
                      <a:headEnd type="none" w="med" len="med"/>
                      <a:tailEnd type="none" w="med" len="med"/>
                    </a:lnR>
                    <a:lnT w="12700" cap="flat" cmpd="sng" algn="ctr">
                      <a:solidFill>
                        <a:srgbClr val="797979"/>
                      </a:solidFill>
                      <a:prstDash val="solid"/>
                      <a:round/>
                      <a:headEnd type="none" w="med" len="med"/>
                      <a:tailEnd type="none" w="med" len="med"/>
                    </a:lnT>
                    <a:lnB w="12700" cap="flat" cmpd="sng" algn="ctr">
                      <a:solidFill>
                        <a:srgbClr val="797979"/>
                      </a:solidFill>
                      <a:prstDash val="solid"/>
                      <a:round/>
                      <a:headEnd type="none" w="med" len="med"/>
                      <a:tailEnd type="none" w="med" len="med"/>
                    </a:lnB>
                  </a:tcPr>
                </a:tc>
                <a:tc>
                  <a:txBody>
                    <a:bodyPr/>
                    <a:lstStyle/>
                    <a:p>
                      <a:endParaRPr lang="en-US" dirty="0">
                        <a:solidFill>
                          <a:srgbClr val="000000"/>
                        </a:solidFill>
                      </a:endParaRPr>
                    </a:p>
                  </a:txBody>
                  <a:tcPr anchor="ctr">
                    <a:lnL w="12700" cap="flat" cmpd="sng" algn="ctr">
                      <a:solidFill>
                        <a:srgbClr val="797979"/>
                      </a:solidFill>
                      <a:prstDash val="solid"/>
                      <a:round/>
                      <a:headEnd type="none" w="med" len="med"/>
                      <a:tailEnd type="none" w="med" len="med"/>
                    </a:lnL>
                    <a:lnR w="12700" cap="flat" cmpd="sng" algn="ctr">
                      <a:solidFill>
                        <a:srgbClr val="797979"/>
                      </a:solidFill>
                      <a:prstDash val="solid"/>
                      <a:round/>
                      <a:headEnd type="none" w="med" len="med"/>
                      <a:tailEnd type="none" w="med" len="med"/>
                    </a:lnR>
                    <a:lnT w="12700" cap="flat" cmpd="sng" algn="ctr">
                      <a:solidFill>
                        <a:srgbClr val="797979"/>
                      </a:solidFill>
                      <a:prstDash val="solid"/>
                      <a:round/>
                      <a:headEnd type="none" w="med" len="med"/>
                      <a:tailEnd type="none" w="med" len="med"/>
                    </a:lnT>
                    <a:lnB w="12700" cap="flat" cmpd="sng" algn="ctr">
                      <a:solidFill>
                        <a:srgbClr val="797979"/>
                      </a:solidFill>
                      <a:prstDash val="solid"/>
                      <a:round/>
                      <a:headEnd type="none" w="med" len="med"/>
                      <a:tailEnd type="none" w="med" len="med"/>
                    </a:lnB>
                  </a:tcPr>
                </a:tc>
                <a:tc>
                  <a:txBody>
                    <a:bodyPr/>
                    <a:lstStyle/>
                    <a:p>
                      <a:endParaRPr lang="en-US" dirty="0">
                        <a:solidFill>
                          <a:srgbClr val="000000"/>
                        </a:solidFill>
                      </a:endParaRPr>
                    </a:p>
                  </a:txBody>
                  <a:tcPr anchor="ctr">
                    <a:lnL w="12700" cap="flat" cmpd="sng" algn="ctr">
                      <a:solidFill>
                        <a:srgbClr val="797979"/>
                      </a:solidFill>
                      <a:prstDash val="solid"/>
                      <a:round/>
                      <a:headEnd type="none" w="med" len="med"/>
                      <a:tailEnd type="none" w="med" len="med"/>
                    </a:lnL>
                    <a:lnR w="12700" cap="flat" cmpd="sng" algn="ctr">
                      <a:solidFill>
                        <a:srgbClr val="797979"/>
                      </a:solidFill>
                      <a:prstDash val="solid"/>
                      <a:round/>
                      <a:headEnd type="none" w="med" len="med"/>
                      <a:tailEnd type="none" w="med" len="med"/>
                    </a:lnR>
                    <a:lnT w="12700" cap="flat" cmpd="sng" algn="ctr">
                      <a:solidFill>
                        <a:srgbClr val="797979"/>
                      </a:solidFill>
                      <a:prstDash val="solid"/>
                      <a:round/>
                      <a:headEnd type="none" w="med" len="med"/>
                      <a:tailEnd type="none" w="med" len="med"/>
                    </a:lnT>
                    <a:lnB w="12700" cap="flat" cmpd="sng" algn="ctr">
                      <a:solidFill>
                        <a:srgbClr val="797979"/>
                      </a:solidFill>
                      <a:prstDash val="solid"/>
                      <a:round/>
                      <a:headEnd type="none" w="med" len="med"/>
                      <a:tailEnd type="none" w="med" len="med"/>
                    </a:lnB>
                  </a:tcPr>
                </a:tc>
                <a:tc>
                  <a:txBody>
                    <a:bodyPr/>
                    <a:lstStyle/>
                    <a:p>
                      <a:endParaRPr lang="en-US" dirty="0">
                        <a:solidFill>
                          <a:srgbClr val="000000"/>
                        </a:solidFill>
                      </a:endParaRPr>
                    </a:p>
                  </a:txBody>
                  <a:tcPr anchor="ctr">
                    <a:lnL w="12700" cap="flat" cmpd="sng" algn="ctr">
                      <a:solidFill>
                        <a:srgbClr val="797979"/>
                      </a:solidFill>
                      <a:prstDash val="solid"/>
                      <a:round/>
                      <a:headEnd type="none" w="med" len="med"/>
                      <a:tailEnd type="none" w="med" len="med"/>
                    </a:lnL>
                    <a:lnR w="12700" cap="flat" cmpd="sng" algn="ctr">
                      <a:solidFill>
                        <a:srgbClr val="797979"/>
                      </a:solidFill>
                      <a:prstDash val="solid"/>
                      <a:round/>
                      <a:headEnd type="none" w="med" len="med"/>
                      <a:tailEnd type="none" w="med" len="med"/>
                    </a:lnR>
                    <a:lnT w="12700" cap="flat" cmpd="sng" algn="ctr">
                      <a:solidFill>
                        <a:srgbClr val="797979"/>
                      </a:solidFill>
                      <a:prstDash val="solid"/>
                      <a:round/>
                      <a:headEnd type="none" w="med" len="med"/>
                      <a:tailEnd type="none" w="med" len="med"/>
                    </a:lnT>
                    <a:lnB w="12700" cap="flat" cmpd="sng" algn="ctr">
                      <a:solidFill>
                        <a:srgbClr val="797979"/>
                      </a:solidFill>
                      <a:prstDash val="solid"/>
                      <a:round/>
                      <a:headEnd type="none" w="med" len="med"/>
                      <a:tailEnd type="none" w="med" len="med"/>
                    </a:lnB>
                  </a:tcPr>
                </a:tc>
                <a:extLst>
                  <a:ext uri="{0D108BD9-81ED-4DB2-BD59-A6C34878D82A}">
                    <a16:rowId xmlns:a16="http://schemas.microsoft.com/office/drawing/2014/main" val="10003"/>
                  </a:ext>
                </a:extLst>
              </a:tr>
              <a:tr h="1418388">
                <a:tc>
                  <a:txBody>
                    <a:bodyPr/>
                    <a:lstStyle/>
                    <a:p>
                      <a:r>
                        <a:rPr lang="en-US" dirty="0">
                          <a:solidFill>
                            <a:srgbClr val="2C4BA0"/>
                          </a:solidFill>
                        </a:rPr>
                        <a:t>[Candidate D]</a:t>
                      </a:r>
                    </a:p>
                  </a:txBody>
                  <a:tcPr anchor="ctr">
                    <a:lnL w="12700" cap="flat" cmpd="sng" algn="ctr">
                      <a:solidFill>
                        <a:srgbClr val="797979"/>
                      </a:solidFill>
                      <a:prstDash val="solid"/>
                      <a:round/>
                      <a:headEnd type="none" w="med" len="med"/>
                      <a:tailEnd type="none" w="med" len="med"/>
                    </a:lnL>
                    <a:lnR w="12700" cap="flat" cmpd="sng" algn="ctr">
                      <a:solidFill>
                        <a:srgbClr val="797979"/>
                      </a:solidFill>
                      <a:prstDash val="solid"/>
                      <a:round/>
                      <a:headEnd type="none" w="med" len="med"/>
                      <a:tailEnd type="none" w="med" len="med"/>
                    </a:lnR>
                    <a:lnT w="12700" cap="flat" cmpd="sng" algn="ctr">
                      <a:solidFill>
                        <a:srgbClr val="797979"/>
                      </a:solidFill>
                      <a:prstDash val="solid"/>
                      <a:round/>
                      <a:headEnd type="none" w="med" len="med"/>
                      <a:tailEnd type="none" w="med" len="med"/>
                    </a:lnT>
                    <a:lnB w="12700" cap="flat" cmpd="sng" algn="ctr">
                      <a:solidFill>
                        <a:srgbClr val="797979"/>
                      </a:solidFill>
                      <a:prstDash val="solid"/>
                      <a:round/>
                      <a:headEnd type="none" w="med" len="med"/>
                      <a:tailEnd type="none" w="med" len="med"/>
                    </a:lnB>
                  </a:tcPr>
                </a:tc>
                <a:tc>
                  <a:txBody>
                    <a:bodyPr/>
                    <a:lstStyle/>
                    <a:p>
                      <a:endParaRPr lang="en-US" dirty="0">
                        <a:solidFill>
                          <a:srgbClr val="000000"/>
                        </a:solidFill>
                      </a:endParaRPr>
                    </a:p>
                  </a:txBody>
                  <a:tcPr anchor="ctr">
                    <a:lnL w="12700" cap="flat" cmpd="sng" algn="ctr">
                      <a:solidFill>
                        <a:srgbClr val="797979"/>
                      </a:solidFill>
                      <a:prstDash val="solid"/>
                      <a:round/>
                      <a:headEnd type="none" w="med" len="med"/>
                      <a:tailEnd type="none" w="med" len="med"/>
                    </a:lnL>
                    <a:lnR w="12700" cap="flat" cmpd="sng" algn="ctr">
                      <a:solidFill>
                        <a:srgbClr val="797979"/>
                      </a:solidFill>
                      <a:prstDash val="solid"/>
                      <a:round/>
                      <a:headEnd type="none" w="med" len="med"/>
                      <a:tailEnd type="none" w="med" len="med"/>
                    </a:lnR>
                    <a:lnT w="12700" cap="flat" cmpd="sng" algn="ctr">
                      <a:solidFill>
                        <a:srgbClr val="797979"/>
                      </a:solidFill>
                      <a:prstDash val="solid"/>
                      <a:round/>
                      <a:headEnd type="none" w="med" len="med"/>
                      <a:tailEnd type="none" w="med" len="med"/>
                    </a:lnT>
                    <a:lnB w="12700" cap="flat" cmpd="sng" algn="ctr">
                      <a:solidFill>
                        <a:srgbClr val="797979"/>
                      </a:solidFill>
                      <a:prstDash val="solid"/>
                      <a:round/>
                      <a:headEnd type="none" w="med" len="med"/>
                      <a:tailEnd type="none" w="med" len="med"/>
                    </a:lnB>
                  </a:tcPr>
                </a:tc>
                <a:tc>
                  <a:txBody>
                    <a:bodyPr/>
                    <a:lstStyle/>
                    <a:p>
                      <a:endParaRPr lang="en-US" dirty="0">
                        <a:solidFill>
                          <a:srgbClr val="000000"/>
                        </a:solidFill>
                      </a:endParaRPr>
                    </a:p>
                  </a:txBody>
                  <a:tcPr anchor="ctr">
                    <a:lnL w="12700" cap="flat" cmpd="sng" algn="ctr">
                      <a:solidFill>
                        <a:srgbClr val="797979"/>
                      </a:solidFill>
                      <a:prstDash val="solid"/>
                      <a:round/>
                      <a:headEnd type="none" w="med" len="med"/>
                      <a:tailEnd type="none" w="med" len="med"/>
                    </a:lnL>
                    <a:lnR w="12700" cap="flat" cmpd="sng" algn="ctr">
                      <a:solidFill>
                        <a:srgbClr val="797979"/>
                      </a:solidFill>
                      <a:prstDash val="solid"/>
                      <a:round/>
                      <a:headEnd type="none" w="med" len="med"/>
                      <a:tailEnd type="none" w="med" len="med"/>
                    </a:lnR>
                    <a:lnT w="12700" cap="flat" cmpd="sng" algn="ctr">
                      <a:solidFill>
                        <a:srgbClr val="797979"/>
                      </a:solidFill>
                      <a:prstDash val="solid"/>
                      <a:round/>
                      <a:headEnd type="none" w="med" len="med"/>
                      <a:tailEnd type="none" w="med" len="med"/>
                    </a:lnT>
                    <a:lnB w="12700" cap="flat" cmpd="sng" algn="ctr">
                      <a:solidFill>
                        <a:srgbClr val="797979"/>
                      </a:solidFill>
                      <a:prstDash val="solid"/>
                      <a:round/>
                      <a:headEnd type="none" w="med" len="med"/>
                      <a:tailEnd type="none" w="med" len="med"/>
                    </a:lnB>
                  </a:tcPr>
                </a:tc>
                <a:tc>
                  <a:txBody>
                    <a:bodyPr/>
                    <a:lstStyle/>
                    <a:p>
                      <a:endParaRPr lang="en-US" dirty="0">
                        <a:solidFill>
                          <a:srgbClr val="000000"/>
                        </a:solidFill>
                      </a:endParaRPr>
                    </a:p>
                  </a:txBody>
                  <a:tcPr anchor="ctr">
                    <a:lnL w="12700" cap="flat" cmpd="sng" algn="ctr">
                      <a:solidFill>
                        <a:srgbClr val="797979"/>
                      </a:solidFill>
                      <a:prstDash val="solid"/>
                      <a:round/>
                      <a:headEnd type="none" w="med" len="med"/>
                      <a:tailEnd type="none" w="med" len="med"/>
                    </a:lnL>
                    <a:lnR w="12700" cap="flat" cmpd="sng" algn="ctr">
                      <a:solidFill>
                        <a:srgbClr val="797979"/>
                      </a:solidFill>
                      <a:prstDash val="solid"/>
                      <a:round/>
                      <a:headEnd type="none" w="med" len="med"/>
                      <a:tailEnd type="none" w="med" len="med"/>
                    </a:lnR>
                    <a:lnT w="12700" cap="flat" cmpd="sng" algn="ctr">
                      <a:solidFill>
                        <a:srgbClr val="797979"/>
                      </a:solidFill>
                      <a:prstDash val="solid"/>
                      <a:round/>
                      <a:headEnd type="none" w="med" len="med"/>
                      <a:tailEnd type="none" w="med" len="med"/>
                    </a:lnT>
                    <a:lnB w="12700" cap="flat" cmpd="sng" algn="ctr">
                      <a:solidFill>
                        <a:srgbClr val="797979"/>
                      </a:solidFill>
                      <a:prstDash val="solid"/>
                      <a:round/>
                      <a:headEnd type="none" w="med" len="med"/>
                      <a:tailEnd type="none" w="med" len="med"/>
                    </a:lnB>
                  </a:tcPr>
                </a:tc>
                <a:tc>
                  <a:txBody>
                    <a:bodyPr/>
                    <a:lstStyle/>
                    <a:p>
                      <a:endParaRPr lang="en-US" dirty="0">
                        <a:solidFill>
                          <a:srgbClr val="000000"/>
                        </a:solidFill>
                      </a:endParaRPr>
                    </a:p>
                  </a:txBody>
                  <a:tcPr anchor="ctr">
                    <a:lnL w="12700" cap="flat" cmpd="sng" algn="ctr">
                      <a:solidFill>
                        <a:srgbClr val="797979"/>
                      </a:solidFill>
                      <a:prstDash val="solid"/>
                      <a:round/>
                      <a:headEnd type="none" w="med" len="med"/>
                      <a:tailEnd type="none" w="med" len="med"/>
                    </a:lnL>
                    <a:lnR w="12700" cap="flat" cmpd="sng" algn="ctr">
                      <a:solidFill>
                        <a:srgbClr val="797979"/>
                      </a:solidFill>
                      <a:prstDash val="solid"/>
                      <a:round/>
                      <a:headEnd type="none" w="med" len="med"/>
                      <a:tailEnd type="none" w="med" len="med"/>
                    </a:lnR>
                    <a:lnT w="12700" cap="flat" cmpd="sng" algn="ctr">
                      <a:solidFill>
                        <a:srgbClr val="797979"/>
                      </a:solidFill>
                      <a:prstDash val="solid"/>
                      <a:round/>
                      <a:headEnd type="none" w="med" len="med"/>
                      <a:tailEnd type="none" w="med" len="med"/>
                    </a:lnT>
                    <a:lnB w="12700" cap="flat" cmpd="sng" algn="ctr">
                      <a:solidFill>
                        <a:srgbClr val="797979"/>
                      </a:solidFill>
                      <a:prstDash val="solid"/>
                      <a:round/>
                      <a:headEnd type="none" w="med" len="med"/>
                      <a:tailEnd type="none" w="med" len="med"/>
                    </a:lnB>
                  </a:tcPr>
                </a:tc>
                <a:extLst>
                  <a:ext uri="{0D108BD9-81ED-4DB2-BD59-A6C34878D82A}">
                    <a16:rowId xmlns:a16="http://schemas.microsoft.com/office/drawing/2014/main" val="10004"/>
                  </a:ext>
                </a:extLst>
              </a:tr>
            </a:tbl>
          </a:graphicData>
        </a:graphic>
      </p:graphicFrame>
      <p:sp>
        <p:nvSpPr>
          <p:cNvPr id="3" name="Rectangle 2"/>
          <p:cNvSpPr/>
          <p:nvPr/>
        </p:nvSpPr>
        <p:spPr>
          <a:xfrm>
            <a:off x="1239654" y="3133086"/>
            <a:ext cx="21066895" cy="1384995"/>
          </a:xfrm>
          <a:prstGeom prst="rect">
            <a:avLst/>
          </a:prstGeom>
        </p:spPr>
        <p:txBody>
          <a:bodyPr wrap="square">
            <a:spAutoFit/>
          </a:bodyPr>
          <a:lstStyle/>
          <a:p>
            <a:pPr algn="l">
              <a:defRPr sz="4600"/>
            </a:pPr>
            <a:r>
              <a:rPr lang="en-US" sz="2800" i="1" dirty="0">
                <a:solidFill>
                  <a:srgbClr val="000000"/>
                </a:solidFill>
                <a:latin typeface="Gotham Book" charset="0"/>
                <a:ea typeface="Gotham Book" charset="0"/>
                <a:cs typeface="Gotham Book" charset="0"/>
              </a:rPr>
              <a:t>Quantitative Assessment </a:t>
            </a:r>
            <a:r>
              <a:rPr lang="mr-IN" sz="2800" i="1" dirty="0">
                <a:solidFill>
                  <a:srgbClr val="000000"/>
                </a:solidFill>
                <a:latin typeface="Gotham Book" charset="0"/>
                <a:ea typeface="Gotham Book" charset="0"/>
                <a:cs typeface="Gotham Book" charset="0"/>
              </a:rPr>
              <a:t>–</a:t>
            </a:r>
            <a:r>
              <a:rPr lang="en-US" sz="2800" i="1" dirty="0">
                <a:solidFill>
                  <a:srgbClr val="000000"/>
                </a:solidFill>
                <a:latin typeface="Gotham Book" charset="0"/>
                <a:ea typeface="Gotham Book" charset="0"/>
                <a:cs typeface="Gotham Book" charset="0"/>
              </a:rPr>
              <a:t> Rank each candidate as exceeds (2), meets (1), or does not meet (0) expectations in each area. Align the areas of evaluation to major responsibilities within the role description. </a:t>
            </a:r>
            <a:r>
              <a:rPr lang="en-US" sz="2800" dirty="0">
                <a:solidFill>
                  <a:srgbClr val="000000"/>
                </a:solidFill>
                <a:latin typeface="Gotham Book" charset="0"/>
                <a:ea typeface="Gotham Book" charset="0"/>
                <a:cs typeface="Gotham Book" charset="0"/>
              </a:rPr>
              <a:t>(This form may be completed and saved online or printed out and completed by hand.)</a:t>
            </a:r>
            <a:endParaRPr lang="en-US" sz="2800" i="1" dirty="0">
              <a:solidFill>
                <a:srgbClr val="000000"/>
              </a:solidFill>
              <a:latin typeface="Gotham Book" charset="0"/>
              <a:ea typeface="Gotham Book" charset="0"/>
              <a:cs typeface="Gotham Book" charset="0"/>
            </a:endParaRPr>
          </a:p>
        </p:txBody>
      </p:sp>
      <p:sp>
        <p:nvSpPr>
          <p:cNvPr id="6" name="Rectangle 5"/>
          <p:cNvSpPr/>
          <p:nvPr/>
        </p:nvSpPr>
        <p:spPr>
          <a:xfrm>
            <a:off x="1239654" y="2232843"/>
            <a:ext cx="4142481" cy="646331"/>
          </a:xfrm>
          <a:prstGeom prst="rect">
            <a:avLst/>
          </a:prstGeom>
        </p:spPr>
        <p:txBody>
          <a:bodyPr wrap="none">
            <a:spAutoFit/>
          </a:bodyPr>
          <a:lstStyle/>
          <a:p>
            <a:pPr>
              <a:defRPr sz="4600"/>
            </a:pPr>
            <a:r>
              <a:rPr lang="en-US" sz="3600" b="1" dirty="0">
                <a:solidFill>
                  <a:srgbClr val="000000"/>
                </a:solidFill>
                <a:latin typeface="Gotham Book" charset="0"/>
                <a:ea typeface="Gotham Book" charset="0"/>
                <a:cs typeface="Gotham Book" charset="0"/>
              </a:rPr>
              <a:t>Sample Position:</a:t>
            </a:r>
          </a:p>
        </p:txBody>
      </p:sp>
      <p:sp>
        <p:nvSpPr>
          <p:cNvPr id="7" name="Shape 535">
            <a:extLst>
              <a:ext uri="{FF2B5EF4-FFF2-40B4-BE49-F238E27FC236}">
                <a16:creationId xmlns:a16="http://schemas.microsoft.com/office/drawing/2014/main" id="{20DF9830-9B45-E040-81F5-DCB50E91E106}"/>
              </a:ext>
            </a:extLst>
          </p:cNvPr>
          <p:cNvSpPr txBox="1">
            <a:spLocks/>
          </p:cNvSpPr>
          <p:nvPr/>
        </p:nvSpPr>
        <p:spPr>
          <a:xfrm>
            <a:off x="967877" y="1074068"/>
            <a:ext cx="22671467" cy="904863"/>
          </a:xfrm>
          <a:prstGeom prst="rect">
            <a:avLst/>
          </a:prstGeom>
        </p:spPr>
        <p:txBody>
          <a:bodyPr anchor="t">
            <a:spAutoFit/>
          </a:bodyPr>
          <a:lstStyle>
            <a:lvl1pPr marL="635000" marR="0" indent="-635000" algn="l" defTabSz="825500" rtl="0" eaLnBrk="1" latinLnBrk="0" hangingPunct="1">
              <a:lnSpc>
                <a:spcPct val="100000"/>
              </a:lnSpc>
              <a:spcBef>
                <a:spcPts val="5900"/>
              </a:spcBef>
              <a:spcAft>
                <a:spcPts val="0"/>
              </a:spcAft>
              <a:buClrTx/>
              <a:buSzPct val="75000"/>
              <a:buFontTx/>
              <a:buChar char="•"/>
              <a:tabLst/>
              <a:defRPr sz="5200" b="1" i="0" u="none" strike="noStrike" cap="none" spc="0" baseline="0">
                <a:ln>
                  <a:noFill/>
                </a:ln>
                <a:solidFill>
                  <a:srgbClr val="000000"/>
                </a:solidFill>
                <a:uFillTx/>
                <a:latin typeface="Gotham Bold" pitchFamily="2" charset="0"/>
                <a:ea typeface="+mn-ea"/>
                <a:cs typeface="Gotham Bold" pitchFamily="2" charset="0"/>
                <a:sym typeface="Helvetica Light"/>
              </a:defRPr>
            </a:lvl1pPr>
            <a:lvl2pPr marL="1270000" marR="0" indent="-635000" algn="l" defTabSz="825500" rtl="0" eaLnBrk="1" latinLnBrk="0" hangingPunct="1">
              <a:lnSpc>
                <a:spcPct val="100000"/>
              </a:lnSpc>
              <a:spcBef>
                <a:spcPts val="5900"/>
              </a:spcBef>
              <a:spcAft>
                <a:spcPts val="0"/>
              </a:spcAft>
              <a:buClrTx/>
              <a:buSzPct val="75000"/>
              <a:buFontTx/>
              <a:buChar char="•"/>
              <a:tabLst/>
              <a:defRPr sz="5200" b="0" i="0" u="none" strike="noStrike" cap="none" spc="0" baseline="0">
                <a:ln>
                  <a:noFill/>
                </a:ln>
                <a:solidFill>
                  <a:srgbClr val="000000"/>
                </a:solidFill>
                <a:uFillTx/>
                <a:latin typeface="+mn-lt"/>
                <a:ea typeface="+mn-ea"/>
                <a:cs typeface="+mn-cs"/>
                <a:sym typeface="Helvetica Light"/>
              </a:defRPr>
            </a:lvl2pPr>
            <a:lvl3pPr marL="1905000" marR="0" indent="-635000" algn="l" defTabSz="825500" rtl="0" eaLnBrk="1" latinLnBrk="0" hangingPunct="1">
              <a:lnSpc>
                <a:spcPct val="100000"/>
              </a:lnSpc>
              <a:spcBef>
                <a:spcPts val="5900"/>
              </a:spcBef>
              <a:spcAft>
                <a:spcPts val="0"/>
              </a:spcAft>
              <a:buClrTx/>
              <a:buSzPct val="75000"/>
              <a:buFontTx/>
              <a:buChar char="•"/>
              <a:tabLst/>
              <a:defRPr sz="5200" b="0" i="0" u="none" strike="noStrike" cap="none" spc="0" baseline="0">
                <a:ln>
                  <a:noFill/>
                </a:ln>
                <a:solidFill>
                  <a:srgbClr val="000000"/>
                </a:solidFill>
                <a:uFillTx/>
                <a:latin typeface="+mn-lt"/>
                <a:ea typeface="+mn-ea"/>
                <a:cs typeface="+mn-cs"/>
                <a:sym typeface="Helvetica Light"/>
              </a:defRPr>
            </a:lvl3pPr>
            <a:lvl4pPr marL="2540000" marR="0" indent="-635000" algn="l" defTabSz="825500" rtl="0" eaLnBrk="1" latinLnBrk="0" hangingPunct="1">
              <a:lnSpc>
                <a:spcPct val="100000"/>
              </a:lnSpc>
              <a:spcBef>
                <a:spcPts val="5900"/>
              </a:spcBef>
              <a:spcAft>
                <a:spcPts val="0"/>
              </a:spcAft>
              <a:buClrTx/>
              <a:buSzPct val="75000"/>
              <a:buFontTx/>
              <a:buChar char="•"/>
              <a:tabLst/>
              <a:defRPr sz="5200" b="0" i="0" u="none" strike="noStrike" cap="none" spc="0" baseline="0">
                <a:ln>
                  <a:noFill/>
                </a:ln>
                <a:solidFill>
                  <a:srgbClr val="000000"/>
                </a:solidFill>
                <a:uFillTx/>
                <a:latin typeface="+mn-lt"/>
                <a:ea typeface="+mn-ea"/>
                <a:cs typeface="+mn-cs"/>
                <a:sym typeface="Helvetica Light"/>
              </a:defRPr>
            </a:lvl4pPr>
            <a:lvl5pPr marL="3175000" marR="0" indent="-635000" algn="l" defTabSz="825500" rtl="0" eaLnBrk="1" latinLnBrk="0" hangingPunct="1">
              <a:lnSpc>
                <a:spcPct val="100000"/>
              </a:lnSpc>
              <a:spcBef>
                <a:spcPts val="5900"/>
              </a:spcBef>
              <a:spcAft>
                <a:spcPts val="0"/>
              </a:spcAft>
              <a:buClrTx/>
              <a:buSzPct val="75000"/>
              <a:buFontTx/>
              <a:buChar char="•"/>
              <a:tabLst/>
              <a:defRPr sz="5200" b="0" i="0" u="none" strike="noStrike" cap="none" spc="0" baseline="0">
                <a:ln>
                  <a:noFill/>
                </a:ln>
                <a:solidFill>
                  <a:srgbClr val="000000"/>
                </a:solidFill>
                <a:uFillTx/>
                <a:latin typeface="+mn-lt"/>
                <a:ea typeface="+mn-ea"/>
                <a:cs typeface="+mn-cs"/>
                <a:sym typeface="Helvetica Light"/>
              </a:defRPr>
            </a:lvl5pPr>
            <a:lvl6pPr marL="3810000" marR="0" indent="-635000" algn="l" defTabSz="825500" rtl="0" eaLnBrk="1" latinLnBrk="0" hangingPunct="1">
              <a:lnSpc>
                <a:spcPct val="100000"/>
              </a:lnSpc>
              <a:spcBef>
                <a:spcPts val="5900"/>
              </a:spcBef>
              <a:spcAft>
                <a:spcPts val="0"/>
              </a:spcAft>
              <a:buClrTx/>
              <a:buSzPct val="75000"/>
              <a:buFontTx/>
              <a:buChar char="•"/>
              <a:tabLst/>
              <a:defRPr sz="5200" b="0" i="0" u="none" strike="noStrike" cap="none" spc="0" baseline="0">
                <a:ln>
                  <a:noFill/>
                </a:ln>
                <a:solidFill>
                  <a:srgbClr val="000000"/>
                </a:solidFill>
                <a:uFillTx/>
                <a:latin typeface="+mn-lt"/>
                <a:ea typeface="+mn-ea"/>
                <a:cs typeface="+mn-cs"/>
                <a:sym typeface="Helvetica Light"/>
              </a:defRPr>
            </a:lvl6pPr>
            <a:lvl7pPr marL="4445000" marR="0" indent="-635000" algn="l" defTabSz="825500" rtl="0" eaLnBrk="1" latinLnBrk="0" hangingPunct="1">
              <a:lnSpc>
                <a:spcPct val="100000"/>
              </a:lnSpc>
              <a:spcBef>
                <a:spcPts val="5900"/>
              </a:spcBef>
              <a:spcAft>
                <a:spcPts val="0"/>
              </a:spcAft>
              <a:buClrTx/>
              <a:buSzPct val="75000"/>
              <a:buFontTx/>
              <a:buChar char="•"/>
              <a:tabLst/>
              <a:defRPr sz="5200" b="0" i="0" u="none" strike="noStrike" cap="none" spc="0" baseline="0">
                <a:ln>
                  <a:noFill/>
                </a:ln>
                <a:solidFill>
                  <a:srgbClr val="000000"/>
                </a:solidFill>
                <a:uFillTx/>
                <a:latin typeface="+mn-lt"/>
                <a:ea typeface="+mn-ea"/>
                <a:cs typeface="+mn-cs"/>
                <a:sym typeface="Helvetica Light"/>
              </a:defRPr>
            </a:lvl7pPr>
            <a:lvl8pPr marL="5080000" marR="0" indent="-635000" algn="l" defTabSz="825500" rtl="0" eaLnBrk="1" latinLnBrk="0" hangingPunct="1">
              <a:lnSpc>
                <a:spcPct val="100000"/>
              </a:lnSpc>
              <a:spcBef>
                <a:spcPts val="5900"/>
              </a:spcBef>
              <a:spcAft>
                <a:spcPts val="0"/>
              </a:spcAft>
              <a:buClrTx/>
              <a:buSzPct val="75000"/>
              <a:buFontTx/>
              <a:buChar char="•"/>
              <a:tabLst/>
              <a:defRPr sz="5200" b="0" i="0" u="none" strike="noStrike" cap="none" spc="0" baseline="0">
                <a:ln>
                  <a:noFill/>
                </a:ln>
                <a:solidFill>
                  <a:srgbClr val="000000"/>
                </a:solidFill>
                <a:uFillTx/>
                <a:latin typeface="+mn-lt"/>
                <a:ea typeface="+mn-ea"/>
                <a:cs typeface="+mn-cs"/>
                <a:sym typeface="Helvetica Light"/>
              </a:defRPr>
            </a:lvl8pPr>
            <a:lvl9pPr marL="5715000" marR="0" indent="-635000" algn="l" defTabSz="825500" rtl="0" eaLnBrk="1" latinLnBrk="0" hangingPunct="1">
              <a:lnSpc>
                <a:spcPct val="100000"/>
              </a:lnSpc>
              <a:spcBef>
                <a:spcPts val="5900"/>
              </a:spcBef>
              <a:spcAft>
                <a:spcPts val="0"/>
              </a:spcAft>
              <a:buClrTx/>
              <a:buSzPct val="75000"/>
              <a:buFontTx/>
              <a:buChar char="•"/>
              <a:tabLst/>
              <a:defRPr sz="5200" b="0" i="0" u="none" strike="noStrike" cap="none" spc="0" baseline="0">
                <a:ln>
                  <a:noFill/>
                </a:ln>
                <a:solidFill>
                  <a:srgbClr val="000000"/>
                </a:solidFill>
                <a:uFillTx/>
                <a:latin typeface="+mn-lt"/>
                <a:ea typeface="+mn-ea"/>
                <a:cs typeface="+mn-cs"/>
                <a:sym typeface="Helvetica Light"/>
              </a:defRPr>
            </a:lvl9pPr>
          </a:lstStyle>
          <a:p>
            <a:pPr marL="0" indent="0">
              <a:lnSpc>
                <a:spcPct val="80000"/>
              </a:lnSpc>
              <a:spcBef>
                <a:spcPts val="0"/>
              </a:spcBef>
              <a:buSzTx/>
              <a:buFontTx/>
              <a:buNone/>
              <a:defRPr sz="6700" b="1">
                <a:solidFill>
                  <a:srgbClr val="797979"/>
                </a:solidFill>
                <a:latin typeface="Gotham"/>
                <a:ea typeface="Gotham"/>
                <a:cs typeface="Gotham"/>
                <a:sym typeface="Gotham"/>
              </a:defRPr>
            </a:pPr>
            <a:r>
              <a:rPr lang="en-US" sz="6600" dirty="0">
                <a:solidFill>
                  <a:srgbClr val="2C4BA0"/>
                </a:solidFill>
                <a:latin typeface="Gotham"/>
                <a:ea typeface="Gotham"/>
                <a:cs typeface="Gotham"/>
                <a:sym typeface="Gotham"/>
              </a:rPr>
              <a:t>Evaluation Scorecard Template - </a:t>
            </a:r>
            <a:r>
              <a:rPr lang="en-US" sz="4800" dirty="0">
                <a:solidFill>
                  <a:srgbClr val="2C4BA0"/>
                </a:solidFill>
                <a:latin typeface="Gotham"/>
                <a:ea typeface="Gotham"/>
                <a:cs typeface="Gotham"/>
                <a:sym typeface="Gotham"/>
              </a:rPr>
              <a:t>Quantitative Assessment</a:t>
            </a:r>
          </a:p>
        </p:txBody>
      </p:sp>
    </p:spTree>
    <p:extLst>
      <p:ext uri="{BB962C8B-B14F-4D97-AF65-F5344CB8AC3E}">
        <p14:creationId xmlns:p14="http://schemas.microsoft.com/office/powerpoint/2010/main" val="221693938"/>
      </p:ext>
    </p:extLst>
  </p:cSld>
  <p:clrMapOvr>
    <a:masterClrMapping/>
  </p:clrMapOvr>
  <p:transition spd="slow"/>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8" name="Shape 508"/>
          <p:cNvSpPr>
            <a:spLocks noGrp="1"/>
          </p:cNvSpPr>
          <p:nvPr>
            <p:ph type="body" idx="4294967295"/>
          </p:nvPr>
        </p:nvSpPr>
        <p:spPr>
          <a:xfrm>
            <a:off x="0" y="3589338"/>
            <a:ext cx="18634075" cy="9096375"/>
          </a:xfrm>
          <a:prstGeom prst="rect">
            <a:avLst/>
          </a:prstGeom>
        </p:spPr>
        <p:txBody>
          <a:bodyPr/>
          <a:lstStyle/>
          <a:p>
            <a:pPr>
              <a:defRPr sz="4600"/>
            </a:pPr>
            <a:endParaRPr lang="en-US" sz="2800" dirty="0"/>
          </a:p>
          <a:p>
            <a:pPr marL="928076" indent="-928076">
              <a:defRPr sz="4600"/>
            </a:pPr>
            <a:endParaRPr sz="2800" dirty="0"/>
          </a:p>
        </p:txBody>
      </p:sp>
      <p:sp>
        <p:nvSpPr>
          <p:cNvPr id="3" name="Rectangle 2"/>
          <p:cNvSpPr/>
          <p:nvPr/>
        </p:nvSpPr>
        <p:spPr>
          <a:xfrm>
            <a:off x="1239654" y="3133086"/>
            <a:ext cx="21066895" cy="1384995"/>
          </a:xfrm>
          <a:prstGeom prst="rect">
            <a:avLst/>
          </a:prstGeom>
        </p:spPr>
        <p:txBody>
          <a:bodyPr wrap="square">
            <a:spAutoFit/>
          </a:bodyPr>
          <a:lstStyle/>
          <a:p>
            <a:pPr algn="l">
              <a:defRPr sz="4600"/>
            </a:pPr>
            <a:r>
              <a:rPr lang="en-US" sz="2800" i="1" dirty="0">
                <a:solidFill>
                  <a:srgbClr val="000000"/>
                </a:solidFill>
                <a:latin typeface="Gotham Book" charset="0"/>
                <a:ea typeface="Gotham Book" charset="0"/>
                <a:cs typeface="Gotham Book" charset="0"/>
              </a:rPr>
              <a:t>Qualitative Assessment </a:t>
            </a:r>
            <a:r>
              <a:rPr lang="mr-IN" sz="2800" i="1" dirty="0">
                <a:solidFill>
                  <a:srgbClr val="000000"/>
                </a:solidFill>
                <a:latin typeface="Gotham Book" charset="0"/>
                <a:ea typeface="Gotham Book" charset="0"/>
                <a:cs typeface="Gotham Book" charset="0"/>
              </a:rPr>
              <a:t>–</a:t>
            </a:r>
            <a:r>
              <a:rPr lang="en-US" sz="2800" i="1" dirty="0">
                <a:solidFill>
                  <a:srgbClr val="000000"/>
                </a:solidFill>
                <a:latin typeface="Gotham Book" charset="0"/>
                <a:ea typeface="Gotham Book" charset="0"/>
                <a:cs typeface="Gotham Book" charset="0"/>
              </a:rPr>
              <a:t> Rank each candidate as exceeds (2), meets (1), or does not meet (0) expectations in each area. Align the areas of evaluation to your company’s values/culture statement. </a:t>
            </a:r>
            <a:r>
              <a:rPr lang="en-US" sz="2800" dirty="0">
                <a:solidFill>
                  <a:srgbClr val="000000"/>
                </a:solidFill>
                <a:latin typeface="Gotham Book" charset="0"/>
                <a:ea typeface="Gotham Book" charset="0"/>
                <a:cs typeface="Gotham Book" charset="0"/>
              </a:rPr>
              <a:t>(This form may be completed and saved online or printed out and completed by hand.)</a:t>
            </a:r>
            <a:endParaRPr lang="en-US" sz="2800" i="1" dirty="0">
              <a:solidFill>
                <a:srgbClr val="000000"/>
              </a:solidFill>
              <a:latin typeface="Gotham Book" charset="0"/>
              <a:ea typeface="Gotham Book" charset="0"/>
              <a:cs typeface="Gotham Book" charset="0"/>
            </a:endParaRPr>
          </a:p>
        </p:txBody>
      </p:sp>
      <p:sp>
        <p:nvSpPr>
          <p:cNvPr id="6" name="Rectangle 5"/>
          <p:cNvSpPr/>
          <p:nvPr/>
        </p:nvSpPr>
        <p:spPr>
          <a:xfrm>
            <a:off x="1239654" y="2232843"/>
            <a:ext cx="4142481" cy="646331"/>
          </a:xfrm>
          <a:prstGeom prst="rect">
            <a:avLst/>
          </a:prstGeom>
        </p:spPr>
        <p:txBody>
          <a:bodyPr wrap="none">
            <a:spAutoFit/>
          </a:bodyPr>
          <a:lstStyle/>
          <a:p>
            <a:pPr>
              <a:defRPr sz="4600"/>
            </a:pPr>
            <a:r>
              <a:rPr lang="en-US" sz="3600" b="1" dirty="0">
                <a:solidFill>
                  <a:srgbClr val="000000"/>
                </a:solidFill>
                <a:latin typeface="Gotham Book" charset="0"/>
                <a:ea typeface="Gotham Book" charset="0"/>
                <a:cs typeface="Gotham Book" charset="0"/>
              </a:rPr>
              <a:t>Sample Position:</a:t>
            </a:r>
          </a:p>
        </p:txBody>
      </p:sp>
      <p:sp>
        <p:nvSpPr>
          <p:cNvPr id="9" name="Shape 535">
            <a:extLst>
              <a:ext uri="{FF2B5EF4-FFF2-40B4-BE49-F238E27FC236}">
                <a16:creationId xmlns:a16="http://schemas.microsoft.com/office/drawing/2014/main" id="{0067FAA6-6AE7-B048-A029-FD6F9C5AC1AD}"/>
              </a:ext>
            </a:extLst>
          </p:cNvPr>
          <p:cNvSpPr txBox="1">
            <a:spLocks/>
          </p:cNvSpPr>
          <p:nvPr/>
        </p:nvSpPr>
        <p:spPr>
          <a:xfrm>
            <a:off x="967877" y="1074068"/>
            <a:ext cx="22671467" cy="904863"/>
          </a:xfrm>
          <a:prstGeom prst="rect">
            <a:avLst/>
          </a:prstGeom>
        </p:spPr>
        <p:txBody>
          <a:bodyPr anchor="t">
            <a:spAutoFit/>
          </a:bodyPr>
          <a:lstStyle>
            <a:lvl1pPr marL="635000" marR="0" indent="-635000" algn="l" defTabSz="825500" rtl="0" eaLnBrk="1" latinLnBrk="0" hangingPunct="1">
              <a:lnSpc>
                <a:spcPct val="100000"/>
              </a:lnSpc>
              <a:spcBef>
                <a:spcPts val="5900"/>
              </a:spcBef>
              <a:spcAft>
                <a:spcPts val="0"/>
              </a:spcAft>
              <a:buClrTx/>
              <a:buSzPct val="75000"/>
              <a:buFontTx/>
              <a:buChar char="•"/>
              <a:tabLst/>
              <a:defRPr sz="5200" b="1" i="0" u="none" strike="noStrike" cap="none" spc="0" baseline="0">
                <a:ln>
                  <a:noFill/>
                </a:ln>
                <a:solidFill>
                  <a:srgbClr val="000000"/>
                </a:solidFill>
                <a:uFillTx/>
                <a:latin typeface="Gotham Bold" pitchFamily="2" charset="0"/>
                <a:ea typeface="+mn-ea"/>
                <a:cs typeface="Gotham Bold" pitchFamily="2" charset="0"/>
                <a:sym typeface="Helvetica Light"/>
              </a:defRPr>
            </a:lvl1pPr>
            <a:lvl2pPr marL="1270000" marR="0" indent="-635000" algn="l" defTabSz="825500" rtl="0" eaLnBrk="1" latinLnBrk="0" hangingPunct="1">
              <a:lnSpc>
                <a:spcPct val="100000"/>
              </a:lnSpc>
              <a:spcBef>
                <a:spcPts val="5900"/>
              </a:spcBef>
              <a:spcAft>
                <a:spcPts val="0"/>
              </a:spcAft>
              <a:buClrTx/>
              <a:buSzPct val="75000"/>
              <a:buFontTx/>
              <a:buChar char="•"/>
              <a:tabLst/>
              <a:defRPr sz="5200" b="0" i="0" u="none" strike="noStrike" cap="none" spc="0" baseline="0">
                <a:ln>
                  <a:noFill/>
                </a:ln>
                <a:solidFill>
                  <a:srgbClr val="000000"/>
                </a:solidFill>
                <a:uFillTx/>
                <a:latin typeface="+mn-lt"/>
                <a:ea typeface="+mn-ea"/>
                <a:cs typeface="+mn-cs"/>
                <a:sym typeface="Helvetica Light"/>
              </a:defRPr>
            </a:lvl2pPr>
            <a:lvl3pPr marL="1905000" marR="0" indent="-635000" algn="l" defTabSz="825500" rtl="0" eaLnBrk="1" latinLnBrk="0" hangingPunct="1">
              <a:lnSpc>
                <a:spcPct val="100000"/>
              </a:lnSpc>
              <a:spcBef>
                <a:spcPts val="5900"/>
              </a:spcBef>
              <a:spcAft>
                <a:spcPts val="0"/>
              </a:spcAft>
              <a:buClrTx/>
              <a:buSzPct val="75000"/>
              <a:buFontTx/>
              <a:buChar char="•"/>
              <a:tabLst/>
              <a:defRPr sz="5200" b="0" i="0" u="none" strike="noStrike" cap="none" spc="0" baseline="0">
                <a:ln>
                  <a:noFill/>
                </a:ln>
                <a:solidFill>
                  <a:srgbClr val="000000"/>
                </a:solidFill>
                <a:uFillTx/>
                <a:latin typeface="+mn-lt"/>
                <a:ea typeface="+mn-ea"/>
                <a:cs typeface="+mn-cs"/>
                <a:sym typeface="Helvetica Light"/>
              </a:defRPr>
            </a:lvl3pPr>
            <a:lvl4pPr marL="2540000" marR="0" indent="-635000" algn="l" defTabSz="825500" rtl="0" eaLnBrk="1" latinLnBrk="0" hangingPunct="1">
              <a:lnSpc>
                <a:spcPct val="100000"/>
              </a:lnSpc>
              <a:spcBef>
                <a:spcPts val="5900"/>
              </a:spcBef>
              <a:spcAft>
                <a:spcPts val="0"/>
              </a:spcAft>
              <a:buClrTx/>
              <a:buSzPct val="75000"/>
              <a:buFontTx/>
              <a:buChar char="•"/>
              <a:tabLst/>
              <a:defRPr sz="5200" b="0" i="0" u="none" strike="noStrike" cap="none" spc="0" baseline="0">
                <a:ln>
                  <a:noFill/>
                </a:ln>
                <a:solidFill>
                  <a:srgbClr val="000000"/>
                </a:solidFill>
                <a:uFillTx/>
                <a:latin typeface="+mn-lt"/>
                <a:ea typeface="+mn-ea"/>
                <a:cs typeface="+mn-cs"/>
                <a:sym typeface="Helvetica Light"/>
              </a:defRPr>
            </a:lvl4pPr>
            <a:lvl5pPr marL="3175000" marR="0" indent="-635000" algn="l" defTabSz="825500" rtl="0" eaLnBrk="1" latinLnBrk="0" hangingPunct="1">
              <a:lnSpc>
                <a:spcPct val="100000"/>
              </a:lnSpc>
              <a:spcBef>
                <a:spcPts val="5900"/>
              </a:spcBef>
              <a:spcAft>
                <a:spcPts val="0"/>
              </a:spcAft>
              <a:buClrTx/>
              <a:buSzPct val="75000"/>
              <a:buFontTx/>
              <a:buChar char="•"/>
              <a:tabLst/>
              <a:defRPr sz="5200" b="0" i="0" u="none" strike="noStrike" cap="none" spc="0" baseline="0">
                <a:ln>
                  <a:noFill/>
                </a:ln>
                <a:solidFill>
                  <a:srgbClr val="000000"/>
                </a:solidFill>
                <a:uFillTx/>
                <a:latin typeface="+mn-lt"/>
                <a:ea typeface="+mn-ea"/>
                <a:cs typeface="+mn-cs"/>
                <a:sym typeface="Helvetica Light"/>
              </a:defRPr>
            </a:lvl5pPr>
            <a:lvl6pPr marL="3810000" marR="0" indent="-635000" algn="l" defTabSz="825500" rtl="0" eaLnBrk="1" latinLnBrk="0" hangingPunct="1">
              <a:lnSpc>
                <a:spcPct val="100000"/>
              </a:lnSpc>
              <a:spcBef>
                <a:spcPts val="5900"/>
              </a:spcBef>
              <a:spcAft>
                <a:spcPts val="0"/>
              </a:spcAft>
              <a:buClrTx/>
              <a:buSzPct val="75000"/>
              <a:buFontTx/>
              <a:buChar char="•"/>
              <a:tabLst/>
              <a:defRPr sz="5200" b="0" i="0" u="none" strike="noStrike" cap="none" spc="0" baseline="0">
                <a:ln>
                  <a:noFill/>
                </a:ln>
                <a:solidFill>
                  <a:srgbClr val="000000"/>
                </a:solidFill>
                <a:uFillTx/>
                <a:latin typeface="+mn-lt"/>
                <a:ea typeface="+mn-ea"/>
                <a:cs typeface="+mn-cs"/>
                <a:sym typeface="Helvetica Light"/>
              </a:defRPr>
            </a:lvl6pPr>
            <a:lvl7pPr marL="4445000" marR="0" indent="-635000" algn="l" defTabSz="825500" rtl="0" eaLnBrk="1" latinLnBrk="0" hangingPunct="1">
              <a:lnSpc>
                <a:spcPct val="100000"/>
              </a:lnSpc>
              <a:spcBef>
                <a:spcPts val="5900"/>
              </a:spcBef>
              <a:spcAft>
                <a:spcPts val="0"/>
              </a:spcAft>
              <a:buClrTx/>
              <a:buSzPct val="75000"/>
              <a:buFontTx/>
              <a:buChar char="•"/>
              <a:tabLst/>
              <a:defRPr sz="5200" b="0" i="0" u="none" strike="noStrike" cap="none" spc="0" baseline="0">
                <a:ln>
                  <a:noFill/>
                </a:ln>
                <a:solidFill>
                  <a:srgbClr val="000000"/>
                </a:solidFill>
                <a:uFillTx/>
                <a:latin typeface="+mn-lt"/>
                <a:ea typeface="+mn-ea"/>
                <a:cs typeface="+mn-cs"/>
                <a:sym typeface="Helvetica Light"/>
              </a:defRPr>
            </a:lvl7pPr>
            <a:lvl8pPr marL="5080000" marR="0" indent="-635000" algn="l" defTabSz="825500" rtl="0" eaLnBrk="1" latinLnBrk="0" hangingPunct="1">
              <a:lnSpc>
                <a:spcPct val="100000"/>
              </a:lnSpc>
              <a:spcBef>
                <a:spcPts val="5900"/>
              </a:spcBef>
              <a:spcAft>
                <a:spcPts val="0"/>
              </a:spcAft>
              <a:buClrTx/>
              <a:buSzPct val="75000"/>
              <a:buFontTx/>
              <a:buChar char="•"/>
              <a:tabLst/>
              <a:defRPr sz="5200" b="0" i="0" u="none" strike="noStrike" cap="none" spc="0" baseline="0">
                <a:ln>
                  <a:noFill/>
                </a:ln>
                <a:solidFill>
                  <a:srgbClr val="000000"/>
                </a:solidFill>
                <a:uFillTx/>
                <a:latin typeface="+mn-lt"/>
                <a:ea typeface="+mn-ea"/>
                <a:cs typeface="+mn-cs"/>
                <a:sym typeface="Helvetica Light"/>
              </a:defRPr>
            </a:lvl8pPr>
            <a:lvl9pPr marL="5715000" marR="0" indent="-635000" algn="l" defTabSz="825500" rtl="0" eaLnBrk="1" latinLnBrk="0" hangingPunct="1">
              <a:lnSpc>
                <a:spcPct val="100000"/>
              </a:lnSpc>
              <a:spcBef>
                <a:spcPts val="5900"/>
              </a:spcBef>
              <a:spcAft>
                <a:spcPts val="0"/>
              </a:spcAft>
              <a:buClrTx/>
              <a:buSzPct val="75000"/>
              <a:buFontTx/>
              <a:buChar char="•"/>
              <a:tabLst/>
              <a:defRPr sz="5200" b="0" i="0" u="none" strike="noStrike" cap="none" spc="0" baseline="0">
                <a:ln>
                  <a:noFill/>
                </a:ln>
                <a:solidFill>
                  <a:srgbClr val="000000"/>
                </a:solidFill>
                <a:uFillTx/>
                <a:latin typeface="+mn-lt"/>
                <a:ea typeface="+mn-ea"/>
                <a:cs typeface="+mn-cs"/>
                <a:sym typeface="Helvetica Light"/>
              </a:defRPr>
            </a:lvl9pPr>
          </a:lstStyle>
          <a:p>
            <a:pPr marL="0" indent="0">
              <a:lnSpc>
                <a:spcPct val="80000"/>
              </a:lnSpc>
              <a:spcBef>
                <a:spcPts val="0"/>
              </a:spcBef>
              <a:buSzTx/>
              <a:buFontTx/>
              <a:buNone/>
              <a:defRPr sz="6700" b="1">
                <a:solidFill>
                  <a:srgbClr val="797979"/>
                </a:solidFill>
                <a:latin typeface="Gotham"/>
                <a:ea typeface="Gotham"/>
                <a:cs typeface="Gotham"/>
                <a:sym typeface="Gotham"/>
              </a:defRPr>
            </a:pPr>
            <a:r>
              <a:rPr lang="en-US" sz="6600" dirty="0">
                <a:solidFill>
                  <a:srgbClr val="2C4BA0"/>
                </a:solidFill>
                <a:latin typeface="Gotham"/>
                <a:ea typeface="Gotham"/>
                <a:cs typeface="Gotham"/>
                <a:sym typeface="Gotham"/>
              </a:rPr>
              <a:t>Evaluation Scorecard Template - </a:t>
            </a:r>
            <a:r>
              <a:rPr lang="en-US" sz="4800" dirty="0">
                <a:solidFill>
                  <a:srgbClr val="2C4BA0"/>
                </a:solidFill>
                <a:latin typeface="Gotham"/>
                <a:ea typeface="Gotham"/>
                <a:cs typeface="Gotham"/>
                <a:sym typeface="Gotham"/>
              </a:rPr>
              <a:t>Qualitative Assessment  </a:t>
            </a:r>
          </a:p>
        </p:txBody>
      </p:sp>
      <p:graphicFrame>
        <p:nvGraphicFramePr>
          <p:cNvPr id="7" name="Table 6">
            <a:extLst>
              <a:ext uri="{FF2B5EF4-FFF2-40B4-BE49-F238E27FC236}">
                <a16:creationId xmlns:a16="http://schemas.microsoft.com/office/drawing/2014/main" id="{B1EA7430-38A5-2743-9F9F-A12EE3EC35D9}"/>
              </a:ext>
            </a:extLst>
          </p:cNvPr>
          <p:cNvGraphicFramePr>
            <a:graphicFrameLocks noGrp="1"/>
          </p:cNvGraphicFramePr>
          <p:nvPr>
            <p:extLst>
              <p:ext uri="{D42A27DB-BD31-4B8C-83A1-F6EECF244321}">
                <p14:modId xmlns:p14="http://schemas.microsoft.com/office/powerpoint/2010/main" val="4210690555"/>
              </p:ext>
            </p:extLst>
          </p:nvPr>
        </p:nvGraphicFramePr>
        <p:xfrm>
          <a:off x="1239654" y="4973968"/>
          <a:ext cx="21066895" cy="7392248"/>
        </p:xfrm>
        <a:graphic>
          <a:graphicData uri="http://schemas.openxmlformats.org/drawingml/2006/table">
            <a:tbl>
              <a:tblPr firstRow="1" bandRow="1">
                <a:tableStyleId>{5940675A-B579-460E-94D1-54222C63F5DA}</a:tableStyleId>
              </a:tblPr>
              <a:tblGrid>
                <a:gridCol w="4213379">
                  <a:extLst>
                    <a:ext uri="{9D8B030D-6E8A-4147-A177-3AD203B41FA5}">
                      <a16:colId xmlns:a16="http://schemas.microsoft.com/office/drawing/2014/main" val="20000"/>
                    </a:ext>
                  </a:extLst>
                </a:gridCol>
                <a:gridCol w="4213379">
                  <a:extLst>
                    <a:ext uri="{9D8B030D-6E8A-4147-A177-3AD203B41FA5}">
                      <a16:colId xmlns:a16="http://schemas.microsoft.com/office/drawing/2014/main" val="20001"/>
                    </a:ext>
                  </a:extLst>
                </a:gridCol>
                <a:gridCol w="4213379">
                  <a:extLst>
                    <a:ext uri="{9D8B030D-6E8A-4147-A177-3AD203B41FA5}">
                      <a16:colId xmlns:a16="http://schemas.microsoft.com/office/drawing/2014/main" val="20002"/>
                    </a:ext>
                  </a:extLst>
                </a:gridCol>
                <a:gridCol w="4213379">
                  <a:extLst>
                    <a:ext uri="{9D8B030D-6E8A-4147-A177-3AD203B41FA5}">
                      <a16:colId xmlns:a16="http://schemas.microsoft.com/office/drawing/2014/main" val="20003"/>
                    </a:ext>
                  </a:extLst>
                </a:gridCol>
                <a:gridCol w="4213379">
                  <a:extLst>
                    <a:ext uri="{9D8B030D-6E8A-4147-A177-3AD203B41FA5}">
                      <a16:colId xmlns:a16="http://schemas.microsoft.com/office/drawing/2014/main" val="20004"/>
                    </a:ext>
                  </a:extLst>
                </a:gridCol>
              </a:tblGrid>
              <a:tr h="1718696">
                <a:tc>
                  <a:txBody>
                    <a:bodyPr/>
                    <a:lstStyle/>
                    <a:p>
                      <a:r>
                        <a:rPr lang="en-US" sz="2800" b="1" dirty="0">
                          <a:solidFill>
                            <a:srgbClr val="2C4BA0"/>
                          </a:solidFill>
                        </a:rPr>
                        <a:t>Candidate</a:t>
                      </a:r>
                      <a:r>
                        <a:rPr lang="en-US" sz="2800" b="1" baseline="0" dirty="0">
                          <a:solidFill>
                            <a:srgbClr val="2C4BA0"/>
                          </a:solidFill>
                        </a:rPr>
                        <a:t> Name</a:t>
                      </a:r>
                      <a:endParaRPr lang="en-US" sz="2800" b="1" dirty="0">
                        <a:solidFill>
                          <a:srgbClr val="2C4BA0"/>
                        </a:solidFill>
                      </a:endParaRPr>
                    </a:p>
                  </a:txBody>
                  <a:tcPr anchor="ctr">
                    <a:lnL w="12700" cap="flat" cmpd="sng" algn="ctr">
                      <a:solidFill>
                        <a:srgbClr val="797979"/>
                      </a:solidFill>
                      <a:prstDash val="solid"/>
                      <a:round/>
                      <a:headEnd type="none" w="med" len="med"/>
                      <a:tailEnd type="none" w="med" len="med"/>
                    </a:lnL>
                    <a:lnR w="12700" cap="flat" cmpd="sng" algn="ctr">
                      <a:solidFill>
                        <a:srgbClr val="797979"/>
                      </a:solidFill>
                      <a:prstDash val="solid"/>
                      <a:round/>
                      <a:headEnd type="none" w="med" len="med"/>
                      <a:tailEnd type="none" w="med" len="med"/>
                    </a:lnR>
                    <a:lnT w="12700" cap="flat" cmpd="sng" algn="ctr">
                      <a:solidFill>
                        <a:srgbClr val="797979"/>
                      </a:solidFill>
                      <a:prstDash val="solid"/>
                      <a:round/>
                      <a:headEnd type="none" w="med" len="med"/>
                      <a:tailEnd type="none" w="med" len="med"/>
                    </a:lnT>
                    <a:lnB w="12700" cap="flat" cmpd="sng" algn="ctr">
                      <a:solidFill>
                        <a:srgbClr val="797979"/>
                      </a:solidFill>
                      <a:prstDash val="solid"/>
                      <a:round/>
                      <a:headEnd type="none" w="med" len="med"/>
                      <a:tailEnd type="none" w="med" len="med"/>
                    </a:lnB>
                  </a:tcPr>
                </a:tc>
                <a:tc>
                  <a:txBody>
                    <a:bodyPr/>
                    <a:lstStyle/>
                    <a:p>
                      <a:r>
                        <a:rPr lang="en-US" sz="2800" b="1" dirty="0">
                          <a:solidFill>
                            <a:srgbClr val="2C4BA0"/>
                          </a:solidFill>
                        </a:rPr>
                        <a:t>Sense of Urgency</a:t>
                      </a:r>
                    </a:p>
                  </a:txBody>
                  <a:tcPr anchor="ctr">
                    <a:lnL w="12700" cap="flat" cmpd="sng" algn="ctr">
                      <a:solidFill>
                        <a:srgbClr val="797979"/>
                      </a:solidFill>
                      <a:prstDash val="solid"/>
                      <a:round/>
                      <a:headEnd type="none" w="med" len="med"/>
                      <a:tailEnd type="none" w="med" len="med"/>
                    </a:lnL>
                    <a:lnR w="12700" cap="flat" cmpd="sng" algn="ctr">
                      <a:solidFill>
                        <a:srgbClr val="797979"/>
                      </a:solidFill>
                      <a:prstDash val="solid"/>
                      <a:round/>
                      <a:headEnd type="none" w="med" len="med"/>
                      <a:tailEnd type="none" w="med" len="med"/>
                    </a:lnR>
                    <a:lnT w="12700" cap="flat" cmpd="sng" algn="ctr">
                      <a:solidFill>
                        <a:srgbClr val="797979"/>
                      </a:solidFill>
                      <a:prstDash val="solid"/>
                      <a:round/>
                      <a:headEnd type="none" w="med" len="med"/>
                      <a:tailEnd type="none" w="med" len="med"/>
                    </a:lnT>
                    <a:lnB w="12700" cap="flat" cmpd="sng" algn="ctr">
                      <a:solidFill>
                        <a:srgbClr val="797979"/>
                      </a:solidFill>
                      <a:prstDash val="solid"/>
                      <a:round/>
                      <a:headEnd type="none" w="med" len="med"/>
                      <a:tailEnd type="none" w="med" len="med"/>
                    </a:lnB>
                  </a:tcPr>
                </a:tc>
                <a:tc>
                  <a:txBody>
                    <a:bodyPr/>
                    <a:lstStyle/>
                    <a:p>
                      <a:r>
                        <a:rPr lang="en-US" sz="2800" b="1" dirty="0">
                          <a:solidFill>
                            <a:srgbClr val="2C4BA0"/>
                          </a:solidFill>
                        </a:rPr>
                        <a:t>Resilience and Persistence</a:t>
                      </a:r>
                    </a:p>
                  </a:txBody>
                  <a:tcPr anchor="ctr">
                    <a:lnL w="12700" cap="flat" cmpd="sng" algn="ctr">
                      <a:solidFill>
                        <a:srgbClr val="797979"/>
                      </a:solidFill>
                      <a:prstDash val="solid"/>
                      <a:round/>
                      <a:headEnd type="none" w="med" len="med"/>
                      <a:tailEnd type="none" w="med" len="med"/>
                    </a:lnL>
                    <a:lnR w="12700" cap="flat" cmpd="sng" algn="ctr">
                      <a:solidFill>
                        <a:srgbClr val="797979"/>
                      </a:solidFill>
                      <a:prstDash val="solid"/>
                      <a:round/>
                      <a:headEnd type="none" w="med" len="med"/>
                      <a:tailEnd type="none" w="med" len="med"/>
                    </a:lnR>
                    <a:lnT w="12700" cap="flat" cmpd="sng" algn="ctr">
                      <a:solidFill>
                        <a:srgbClr val="797979"/>
                      </a:solidFill>
                      <a:prstDash val="solid"/>
                      <a:round/>
                      <a:headEnd type="none" w="med" len="med"/>
                      <a:tailEnd type="none" w="med" len="med"/>
                    </a:lnT>
                    <a:lnB w="12700" cap="flat" cmpd="sng" algn="ctr">
                      <a:solidFill>
                        <a:srgbClr val="797979"/>
                      </a:solidFill>
                      <a:prstDash val="solid"/>
                      <a:round/>
                      <a:headEnd type="none" w="med" len="med"/>
                      <a:tailEnd type="none" w="med" len="med"/>
                    </a:lnB>
                  </a:tcPr>
                </a:tc>
                <a:tc>
                  <a:txBody>
                    <a:bodyPr/>
                    <a:lstStyle/>
                    <a:p>
                      <a:r>
                        <a:rPr lang="en-US" sz="2800" b="1" dirty="0">
                          <a:solidFill>
                            <a:srgbClr val="2C4BA0"/>
                          </a:solidFill>
                        </a:rPr>
                        <a:t>Persuasive</a:t>
                      </a:r>
                    </a:p>
                  </a:txBody>
                  <a:tcPr anchor="ctr">
                    <a:lnL w="12700" cap="flat" cmpd="sng" algn="ctr">
                      <a:solidFill>
                        <a:srgbClr val="797979"/>
                      </a:solidFill>
                      <a:prstDash val="solid"/>
                      <a:round/>
                      <a:headEnd type="none" w="med" len="med"/>
                      <a:tailEnd type="none" w="med" len="med"/>
                    </a:lnL>
                    <a:lnR w="12700" cap="flat" cmpd="sng" algn="ctr">
                      <a:solidFill>
                        <a:srgbClr val="797979"/>
                      </a:solidFill>
                      <a:prstDash val="solid"/>
                      <a:round/>
                      <a:headEnd type="none" w="med" len="med"/>
                      <a:tailEnd type="none" w="med" len="med"/>
                    </a:lnR>
                    <a:lnT w="12700" cap="flat" cmpd="sng" algn="ctr">
                      <a:solidFill>
                        <a:srgbClr val="797979"/>
                      </a:solidFill>
                      <a:prstDash val="solid"/>
                      <a:round/>
                      <a:headEnd type="none" w="med" len="med"/>
                      <a:tailEnd type="none" w="med" len="med"/>
                    </a:lnT>
                    <a:lnB w="12700" cap="flat" cmpd="sng" algn="ctr">
                      <a:solidFill>
                        <a:srgbClr val="797979"/>
                      </a:solidFill>
                      <a:prstDash val="solid"/>
                      <a:round/>
                      <a:headEnd type="none" w="med" len="med"/>
                      <a:tailEnd type="none" w="med" len="med"/>
                    </a:lnB>
                  </a:tcPr>
                </a:tc>
                <a:tc>
                  <a:txBody>
                    <a:bodyPr/>
                    <a:lstStyle/>
                    <a:p>
                      <a:r>
                        <a:rPr lang="en-US" sz="2800" b="1" dirty="0">
                          <a:solidFill>
                            <a:srgbClr val="2C4BA0"/>
                          </a:solidFill>
                        </a:rPr>
                        <a:t>Coachable and Open</a:t>
                      </a:r>
                      <a:r>
                        <a:rPr lang="en-US" sz="2800" b="1" baseline="0" dirty="0">
                          <a:solidFill>
                            <a:srgbClr val="2C4BA0"/>
                          </a:solidFill>
                        </a:rPr>
                        <a:t> </a:t>
                      </a:r>
                    </a:p>
                    <a:p>
                      <a:r>
                        <a:rPr lang="en-US" sz="2800" b="1" baseline="0" dirty="0">
                          <a:solidFill>
                            <a:srgbClr val="2C4BA0"/>
                          </a:solidFill>
                        </a:rPr>
                        <a:t>to Guidance</a:t>
                      </a:r>
                      <a:endParaRPr lang="en-US" sz="2800" b="1" dirty="0">
                        <a:solidFill>
                          <a:srgbClr val="2C4BA0"/>
                        </a:solidFill>
                      </a:endParaRPr>
                    </a:p>
                  </a:txBody>
                  <a:tcPr anchor="ctr">
                    <a:lnL w="12700" cap="flat" cmpd="sng" algn="ctr">
                      <a:solidFill>
                        <a:srgbClr val="797979"/>
                      </a:solidFill>
                      <a:prstDash val="solid"/>
                      <a:round/>
                      <a:headEnd type="none" w="med" len="med"/>
                      <a:tailEnd type="none" w="med" len="med"/>
                    </a:lnL>
                    <a:lnR w="12700" cap="flat" cmpd="sng" algn="ctr">
                      <a:solidFill>
                        <a:srgbClr val="797979"/>
                      </a:solidFill>
                      <a:prstDash val="solid"/>
                      <a:round/>
                      <a:headEnd type="none" w="med" len="med"/>
                      <a:tailEnd type="none" w="med" len="med"/>
                    </a:lnR>
                    <a:lnT w="12700" cap="flat" cmpd="sng" algn="ctr">
                      <a:solidFill>
                        <a:srgbClr val="797979"/>
                      </a:solidFill>
                      <a:prstDash val="solid"/>
                      <a:round/>
                      <a:headEnd type="none" w="med" len="med"/>
                      <a:tailEnd type="none" w="med" len="med"/>
                    </a:lnT>
                    <a:lnB w="12700" cap="flat" cmpd="sng" algn="ctr">
                      <a:solidFill>
                        <a:srgbClr val="797979"/>
                      </a:solidFill>
                      <a:prstDash val="solid"/>
                      <a:round/>
                      <a:headEnd type="none" w="med" len="med"/>
                      <a:tailEnd type="none" w="med" len="med"/>
                    </a:lnB>
                  </a:tcPr>
                </a:tc>
                <a:extLst>
                  <a:ext uri="{0D108BD9-81ED-4DB2-BD59-A6C34878D82A}">
                    <a16:rowId xmlns:a16="http://schemas.microsoft.com/office/drawing/2014/main" val="10000"/>
                  </a:ext>
                </a:extLst>
              </a:tr>
              <a:tr h="1418388">
                <a:tc>
                  <a:txBody>
                    <a:bodyPr/>
                    <a:lstStyle/>
                    <a:p>
                      <a:r>
                        <a:rPr lang="en-US" dirty="0">
                          <a:solidFill>
                            <a:srgbClr val="2C4BA0"/>
                          </a:solidFill>
                        </a:rPr>
                        <a:t>[Candidate A]</a:t>
                      </a:r>
                    </a:p>
                  </a:txBody>
                  <a:tcPr anchor="ctr">
                    <a:lnL w="12700" cap="flat" cmpd="sng" algn="ctr">
                      <a:solidFill>
                        <a:srgbClr val="797979"/>
                      </a:solidFill>
                      <a:prstDash val="solid"/>
                      <a:round/>
                      <a:headEnd type="none" w="med" len="med"/>
                      <a:tailEnd type="none" w="med" len="med"/>
                    </a:lnL>
                    <a:lnR w="12700" cap="flat" cmpd="sng" algn="ctr">
                      <a:solidFill>
                        <a:srgbClr val="797979"/>
                      </a:solidFill>
                      <a:prstDash val="solid"/>
                      <a:round/>
                      <a:headEnd type="none" w="med" len="med"/>
                      <a:tailEnd type="none" w="med" len="med"/>
                    </a:lnR>
                    <a:lnT w="12700" cap="flat" cmpd="sng" algn="ctr">
                      <a:solidFill>
                        <a:srgbClr val="797979"/>
                      </a:solidFill>
                      <a:prstDash val="solid"/>
                      <a:round/>
                      <a:headEnd type="none" w="med" len="med"/>
                      <a:tailEnd type="none" w="med" len="med"/>
                    </a:lnT>
                    <a:lnB w="12700" cap="flat" cmpd="sng" algn="ctr">
                      <a:solidFill>
                        <a:srgbClr val="797979"/>
                      </a:solidFill>
                      <a:prstDash val="solid"/>
                      <a:round/>
                      <a:headEnd type="none" w="med" len="med"/>
                      <a:tailEnd type="none" w="med" len="med"/>
                    </a:lnB>
                  </a:tcPr>
                </a:tc>
                <a:tc>
                  <a:txBody>
                    <a:bodyPr/>
                    <a:lstStyle/>
                    <a:p>
                      <a:endParaRPr lang="en-US" dirty="0">
                        <a:solidFill>
                          <a:srgbClr val="000000"/>
                        </a:solidFill>
                      </a:endParaRPr>
                    </a:p>
                  </a:txBody>
                  <a:tcPr anchor="ctr">
                    <a:lnL w="12700" cap="flat" cmpd="sng" algn="ctr">
                      <a:solidFill>
                        <a:srgbClr val="797979"/>
                      </a:solidFill>
                      <a:prstDash val="solid"/>
                      <a:round/>
                      <a:headEnd type="none" w="med" len="med"/>
                      <a:tailEnd type="none" w="med" len="med"/>
                    </a:lnL>
                    <a:lnR w="12700" cap="flat" cmpd="sng" algn="ctr">
                      <a:solidFill>
                        <a:srgbClr val="797979"/>
                      </a:solidFill>
                      <a:prstDash val="solid"/>
                      <a:round/>
                      <a:headEnd type="none" w="med" len="med"/>
                      <a:tailEnd type="none" w="med" len="med"/>
                    </a:lnR>
                    <a:lnT w="12700" cap="flat" cmpd="sng" algn="ctr">
                      <a:solidFill>
                        <a:srgbClr val="797979"/>
                      </a:solidFill>
                      <a:prstDash val="solid"/>
                      <a:round/>
                      <a:headEnd type="none" w="med" len="med"/>
                      <a:tailEnd type="none" w="med" len="med"/>
                    </a:lnT>
                    <a:lnB w="12700" cap="flat" cmpd="sng" algn="ctr">
                      <a:solidFill>
                        <a:srgbClr val="797979"/>
                      </a:solidFill>
                      <a:prstDash val="solid"/>
                      <a:round/>
                      <a:headEnd type="none" w="med" len="med"/>
                      <a:tailEnd type="none" w="med" len="med"/>
                    </a:lnB>
                  </a:tcPr>
                </a:tc>
                <a:tc>
                  <a:txBody>
                    <a:bodyPr/>
                    <a:lstStyle/>
                    <a:p>
                      <a:endParaRPr lang="en-US" dirty="0">
                        <a:solidFill>
                          <a:srgbClr val="000000"/>
                        </a:solidFill>
                      </a:endParaRPr>
                    </a:p>
                  </a:txBody>
                  <a:tcPr anchor="ctr">
                    <a:lnL w="12700" cap="flat" cmpd="sng" algn="ctr">
                      <a:solidFill>
                        <a:srgbClr val="797979"/>
                      </a:solidFill>
                      <a:prstDash val="solid"/>
                      <a:round/>
                      <a:headEnd type="none" w="med" len="med"/>
                      <a:tailEnd type="none" w="med" len="med"/>
                    </a:lnL>
                    <a:lnR w="12700" cap="flat" cmpd="sng" algn="ctr">
                      <a:solidFill>
                        <a:srgbClr val="797979"/>
                      </a:solidFill>
                      <a:prstDash val="solid"/>
                      <a:round/>
                      <a:headEnd type="none" w="med" len="med"/>
                      <a:tailEnd type="none" w="med" len="med"/>
                    </a:lnR>
                    <a:lnT w="12700" cap="flat" cmpd="sng" algn="ctr">
                      <a:solidFill>
                        <a:srgbClr val="797979"/>
                      </a:solidFill>
                      <a:prstDash val="solid"/>
                      <a:round/>
                      <a:headEnd type="none" w="med" len="med"/>
                      <a:tailEnd type="none" w="med" len="med"/>
                    </a:lnT>
                    <a:lnB w="12700" cap="flat" cmpd="sng" algn="ctr">
                      <a:solidFill>
                        <a:srgbClr val="797979"/>
                      </a:solidFill>
                      <a:prstDash val="solid"/>
                      <a:round/>
                      <a:headEnd type="none" w="med" len="med"/>
                      <a:tailEnd type="none" w="med" len="med"/>
                    </a:lnB>
                  </a:tcPr>
                </a:tc>
                <a:tc>
                  <a:txBody>
                    <a:bodyPr/>
                    <a:lstStyle/>
                    <a:p>
                      <a:endParaRPr lang="en-US" dirty="0">
                        <a:solidFill>
                          <a:srgbClr val="000000"/>
                        </a:solidFill>
                      </a:endParaRPr>
                    </a:p>
                  </a:txBody>
                  <a:tcPr anchor="ctr">
                    <a:lnL w="12700" cap="flat" cmpd="sng" algn="ctr">
                      <a:solidFill>
                        <a:srgbClr val="797979"/>
                      </a:solidFill>
                      <a:prstDash val="solid"/>
                      <a:round/>
                      <a:headEnd type="none" w="med" len="med"/>
                      <a:tailEnd type="none" w="med" len="med"/>
                    </a:lnL>
                    <a:lnR w="12700" cap="flat" cmpd="sng" algn="ctr">
                      <a:solidFill>
                        <a:srgbClr val="797979"/>
                      </a:solidFill>
                      <a:prstDash val="solid"/>
                      <a:round/>
                      <a:headEnd type="none" w="med" len="med"/>
                      <a:tailEnd type="none" w="med" len="med"/>
                    </a:lnR>
                    <a:lnT w="12700" cap="flat" cmpd="sng" algn="ctr">
                      <a:solidFill>
                        <a:srgbClr val="797979"/>
                      </a:solidFill>
                      <a:prstDash val="solid"/>
                      <a:round/>
                      <a:headEnd type="none" w="med" len="med"/>
                      <a:tailEnd type="none" w="med" len="med"/>
                    </a:lnT>
                    <a:lnB w="12700" cap="flat" cmpd="sng" algn="ctr">
                      <a:solidFill>
                        <a:srgbClr val="797979"/>
                      </a:solidFill>
                      <a:prstDash val="solid"/>
                      <a:round/>
                      <a:headEnd type="none" w="med" len="med"/>
                      <a:tailEnd type="none" w="med" len="med"/>
                    </a:lnB>
                  </a:tcPr>
                </a:tc>
                <a:tc>
                  <a:txBody>
                    <a:bodyPr/>
                    <a:lstStyle/>
                    <a:p>
                      <a:endParaRPr lang="en-US" dirty="0">
                        <a:solidFill>
                          <a:srgbClr val="000000"/>
                        </a:solidFill>
                      </a:endParaRPr>
                    </a:p>
                  </a:txBody>
                  <a:tcPr anchor="ctr">
                    <a:lnL w="12700" cap="flat" cmpd="sng" algn="ctr">
                      <a:solidFill>
                        <a:srgbClr val="797979"/>
                      </a:solidFill>
                      <a:prstDash val="solid"/>
                      <a:round/>
                      <a:headEnd type="none" w="med" len="med"/>
                      <a:tailEnd type="none" w="med" len="med"/>
                    </a:lnL>
                    <a:lnR w="12700" cap="flat" cmpd="sng" algn="ctr">
                      <a:solidFill>
                        <a:srgbClr val="797979"/>
                      </a:solidFill>
                      <a:prstDash val="solid"/>
                      <a:round/>
                      <a:headEnd type="none" w="med" len="med"/>
                      <a:tailEnd type="none" w="med" len="med"/>
                    </a:lnR>
                    <a:lnT w="12700" cap="flat" cmpd="sng" algn="ctr">
                      <a:solidFill>
                        <a:srgbClr val="797979"/>
                      </a:solidFill>
                      <a:prstDash val="solid"/>
                      <a:round/>
                      <a:headEnd type="none" w="med" len="med"/>
                      <a:tailEnd type="none" w="med" len="med"/>
                    </a:lnT>
                    <a:lnB w="12700" cap="flat" cmpd="sng" algn="ctr">
                      <a:solidFill>
                        <a:srgbClr val="797979"/>
                      </a:solidFill>
                      <a:prstDash val="solid"/>
                      <a:round/>
                      <a:headEnd type="none" w="med" len="med"/>
                      <a:tailEnd type="none" w="med" len="med"/>
                    </a:lnB>
                  </a:tcPr>
                </a:tc>
                <a:extLst>
                  <a:ext uri="{0D108BD9-81ED-4DB2-BD59-A6C34878D82A}">
                    <a16:rowId xmlns:a16="http://schemas.microsoft.com/office/drawing/2014/main" val="10001"/>
                  </a:ext>
                </a:extLst>
              </a:tr>
              <a:tr h="1418388">
                <a:tc>
                  <a:txBody>
                    <a:bodyPr/>
                    <a:lstStyle/>
                    <a:p>
                      <a:r>
                        <a:rPr lang="en-US" dirty="0">
                          <a:solidFill>
                            <a:srgbClr val="2C4BA0"/>
                          </a:solidFill>
                        </a:rPr>
                        <a:t>[Candidate B]</a:t>
                      </a:r>
                    </a:p>
                  </a:txBody>
                  <a:tcPr anchor="ctr">
                    <a:lnL w="12700" cap="flat" cmpd="sng" algn="ctr">
                      <a:solidFill>
                        <a:srgbClr val="797979"/>
                      </a:solidFill>
                      <a:prstDash val="solid"/>
                      <a:round/>
                      <a:headEnd type="none" w="med" len="med"/>
                      <a:tailEnd type="none" w="med" len="med"/>
                    </a:lnL>
                    <a:lnR w="12700" cap="flat" cmpd="sng" algn="ctr">
                      <a:solidFill>
                        <a:srgbClr val="797979"/>
                      </a:solidFill>
                      <a:prstDash val="solid"/>
                      <a:round/>
                      <a:headEnd type="none" w="med" len="med"/>
                      <a:tailEnd type="none" w="med" len="med"/>
                    </a:lnR>
                    <a:lnT w="12700" cap="flat" cmpd="sng" algn="ctr">
                      <a:solidFill>
                        <a:srgbClr val="797979"/>
                      </a:solidFill>
                      <a:prstDash val="solid"/>
                      <a:round/>
                      <a:headEnd type="none" w="med" len="med"/>
                      <a:tailEnd type="none" w="med" len="med"/>
                    </a:lnT>
                    <a:lnB w="12700" cap="flat" cmpd="sng" algn="ctr">
                      <a:solidFill>
                        <a:srgbClr val="797979"/>
                      </a:solidFill>
                      <a:prstDash val="solid"/>
                      <a:round/>
                      <a:headEnd type="none" w="med" len="med"/>
                      <a:tailEnd type="none" w="med" len="med"/>
                    </a:lnB>
                  </a:tcPr>
                </a:tc>
                <a:tc>
                  <a:txBody>
                    <a:bodyPr/>
                    <a:lstStyle/>
                    <a:p>
                      <a:endParaRPr lang="en-US" dirty="0">
                        <a:solidFill>
                          <a:srgbClr val="000000"/>
                        </a:solidFill>
                      </a:endParaRPr>
                    </a:p>
                  </a:txBody>
                  <a:tcPr anchor="ctr">
                    <a:lnL w="12700" cap="flat" cmpd="sng" algn="ctr">
                      <a:solidFill>
                        <a:srgbClr val="797979"/>
                      </a:solidFill>
                      <a:prstDash val="solid"/>
                      <a:round/>
                      <a:headEnd type="none" w="med" len="med"/>
                      <a:tailEnd type="none" w="med" len="med"/>
                    </a:lnL>
                    <a:lnR w="12700" cap="flat" cmpd="sng" algn="ctr">
                      <a:solidFill>
                        <a:srgbClr val="797979"/>
                      </a:solidFill>
                      <a:prstDash val="solid"/>
                      <a:round/>
                      <a:headEnd type="none" w="med" len="med"/>
                      <a:tailEnd type="none" w="med" len="med"/>
                    </a:lnR>
                    <a:lnT w="12700" cap="flat" cmpd="sng" algn="ctr">
                      <a:solidFill>
                        <a:srgbClr val="797979"/>
                      </a:solidFill>
                      <a:prstDash val="solid"/>
                      <a:round/>
                      <a:headEnd type="none" w="med" len="med"/>
                      <a:tailEnd type="none" w="med" len="med"/>
                    </a:lnT>
                    <a:lnB w="12700" cap="flat" cmpd="sng" algn="ctr">
                      <a:solidFill>
                        <a:srgbClr val="797979"/>
                      </a:solidFill>
                      <a:prstDash val="solid"/>
                      <a:round/>
                      <a:headEnd type="none" w="med" len="med"/>
                      <a:tailEnd type="none" w="med" len="med"/>
                    </a:lnB>
                  </a:tcPr>
                </a:tc>
                <a:tc>
                  <a:txBody>
                    <a:bodyPr/>
                    <a:lstStyle/>
                    <a:p>
                      <a:endParaRPr lang="en-US" dirty="0">
                        <a:solidFill>
                          <a:srgbClr val="000000"/>
                        </a:solidFill>
                      </a:endParaRPr>
                    </a:p>
                  </a:txBody>
                  <a:tcPr anchor="ctr">
                    <a:lnL w="12700" cap="flat" cmpd="sng" algn="ctr">
                      <a:solidFill>
                        <a:srgbClr val="797979"/>
                      </a:solidFill>
                      <a:prstDash val="solid"/>
                      <a:round/>
                      <a:headEnd type="none" w="med" len="med"/>
                      <a:tailEnd type="none" w="med" len="med"/>
                    </a:lnL>
                    <a:lnR w="12700" cap="flat" cmpd="sng" algn="ctr">
                      <a:solidFill>
                        <a:srgbClr val="797979"/>
                      </a:solidFill>
                      <a:prstDash val="solid"/>
                      <a:round/>
                      <a:headEnd type="none" w="med" len="med"/>
                      <a:tailEnd type="none" w="med" len="med"/>
                    </a:lnR>
                    <a:lnT w="12700" cap="flat" cmpd="sng" algn="ctr">
                      <a:solidFill>
                        <a:srgbClr val="797979"/>
                      </a:solidFill>
                      <a:prstDash val="solid"/>
                      <a:round/>
                      <a:headEnd type="none" w="med" len="med"/>
                      <a:tailEnd type="none" w="med" len="med"/>
                    </a:lnT>
                    <a:lnB w="12700" cap="flat" cmpd="sng" algn="ctr">
                      <a:solidFill>
                        <a:srgbClr val="797979"/>
                      </a:solidFill>
                      <a:prstDash val="solid"/>
                      <a:round/>
                      <a:headEnd type="none" w="med" len="med"/>
                      <a:tailEnd type="none" w="med" len="med"/>
                    </a:lnB>
                  </a:tcPr>
                </a:tc>
                <a:tc>
                  <a:txBody>
                    <a:bodyPr/>
                    <a:lstStyle/>
                    <a:p>
                      <a:endParaRPr lang="en-US" dirty="0">
                        <a:solidFill>
                          <a:srgbClr val="000000"/>
                        </a:solidFill>
                      </a:endParaRPr>
                    </a:p>
                  </a:txBody>
                  <a:tcPr anchor="ctr">
                    <a:lnL w="12700" cap="flat" cmpd="sng" algn="ctr">
                      <a:solidFill>
                        <a:srgbClr val="797979"/>
                      </a:solidFill>
                      <a:prstDash val="solid"/>
                      <a:round/>
                      <a:headEnd type="none" w="med" len="med"/>
                      <a:tailEnd type="none" w="med" len="med"/>
                    </a:lnL>
                    <a:lnR w="12700" cap="flat" cmpd="sng" algn="ctr">
                      <a:solidFill>
                        <a:srgbClr val="797979"/>
                      </a:solidFill>
                      <a:prstDash val="solid"/>
                      <a:round/>
                      <a:headEnd type="none" w="med" len="med"/>
                      <a:tailEnd type="none" w="med" len="med"/>
                    </a:lnR>
                    <a:lnT w="12700" cap="flat" cmpd="sng" algn="ctr">
                      <a:solidFill>
                        <a:srgbClr val="797979"/>
                      </a:solidFill>
                      <a:prstDash val="solid"/>
                      <a:round/>
                      <a:headEnd type="none" w="med" len="med"/>
                      <a:tailEnd type="none" w="med" len="med"/>
                    </a:lnT>
                    <a:lnB w="12700" cap="flat" cmpd="sng" algn="ctr">
                      <a:solidFill>
                        <a:srgbClr val="797979"/>
                      </a:solidFill>
                      <a:prstDash val="solid"/>
                      <a:round/>
                      <a:headEnd type="none" w="med" len="med"/>
                      <a:tailEnd type="none" w="med" len="med"/>
                    </a:lnB>
                  </a:tcPr>
                </a:tc>
                <a:tc>
                  <a:txBody>
                    <a:bodyPr/>
                    <a:lstStyle/>
                    <a:p>
                      <a:endParaRPr lang="en-US" dirty="0">
                        <a:solidFill>
                          <a:srgbClr val="000000"/>
                        </a:solidFill>
                      </a:endParaRPr>
                    </a:p>
                  </a:txBody>
                  <a:tcPr anchor="ctr">
                    <a:lnL w="12700" cap="flat" cmpd="sng" algn="ctr">
                      <a:solidFill>
                        <a:srgbClr val="797979"/>
                      </a:solidFill>
                      <a:prstDash val="solid"/>
                      <a:round/>
                      <a:headEnd type="none" w="med" len="med"/>
                      <a:tailEnd type="none" w="med" len="med"/>
                    </a:lnL>
                    <a:lnR w="12700" cap="flat" cmpd="sng" algn="ctr">
                      <a:solidFill>
                        <a:srgbClr val="797979"/>
                      </a:solidFill>
                      <a:prstDash val="solid"/>
                      <a:round/>
                      <a:headEnd type="none" w="med" len="med"/>
                      <a:tailEnd type="none" w="med" len="med"/>
                    </a:lnR>
                    <a:lnT w="12700" cap="flat" cmpd="sng" algn="ctr">
                      <a:solidFill>
                        <a:srgbClr val="797979"/>
                      </a:solidFill>
                      <a:prstDash val="solid"/>
                      <a:round/>
                      <a:headEnd type="none" w="med" len="med"/>
                      <a:tailEnd type="none" w="med" len="med"/>
                    </a:lnT>
                    <a:lnB w="12700" cap="flat" cmpd="sng" algn="ctr">
                      <a:solidFill>
                        <a:srgbClr val="797979"/>
                      </a:solidFill>
                      <a:prstDash val="solid"/>
                      <a:round/>
                      <a:headEnd type="none" w="med" len="med"/>
                      <a:tailEnd type="none" w="med" len="med"/>
                    </a:lnB>
                  </a:tcPr>
                </a:tc>
                <a:extLst>
                  <a:ext uri="{0D108BD9-81ED-4DB2-BD59-A6C34878D82A}">
                    <a16:rowId xmlns:a16="http://schemas.microsoft.com/office/drawing/2014/main" val="10002"/>
                  </a:ext>
                </a:extLst>
              </a:tr>
              <a:tr h="1418388">
                <a:tc>
                  <a:txBody>
                    <a:bodyPr/>
                    <a:lstStyle/>
                    <a:p>
                      <a:r>
                        <a:rPr lang="en-US" dirty="0">
                          <a:solidFill>
                            <a:srgbClr val="2C4BA0"/>
                          </a:solidFill>
                        </a:rPr>
                        <a:t>[Candidate C]</a:t>
                      </a:r>
                    </a:p>
                  </a:txBody>
                  <a:tcPr anchor="ctr">
                    <a:lnL w="12700" cap="flat" cmpd="sng" algn="ctr">
                      <a:solidFill>
                        <a:srgbClr val="797979"/>
                      </a:solidFill>
                      <a:prstDash val="solid"/>
                      <a:round/>
                      <a:headEnd type="none" w="med" len="med"/>
                      <a:tailEnd type="none" w="med" len="med"/>
                    </a:lnL>
                    <a:lnR w="12700" cap="flat" cmpd="sng" algn="ctr">
                      <a:solidFill>
                        <a:srgbClr val="797979"/>
                      </a:solidFill>
                      <a:prstDash val="solid"/>
                      <a:round/>
                      <a:headEnd type="none" w="med" len="med"/>
                      <a:tailEnd type="none" w="med" len="med"/>
                    </a:lnR>
                    <a:lnT w="12700" cap="flat" cmpd="sng" algn="ctr">
                      <a:solidFill>
                        <a:srgbClr val="797979"/>
                      </a:solidFill>
                      <a:prstDash val="solid"/>
                      <a:round/>
                      <a:headEnd type="none" w="med" len="med"/>
                      <a:tailEnd type="none" w="med" len="med"/>
                    </a:lnT>
                    <a:lnB w="12700" cap="flat" cmpd="sng" algn="ctr">
                      <a:solidFill>
                        <a:srgbClr val="797979"/>
                      </a:solidFill>
                      <a:prstDash val="solid"/>
                      <a:round/>
                      <a:headEnd type="none" w="med" len="med"/>
                      <a:tailEnd type="none" w="med" len="med"/>
                    </a:lnB>
                  </a:tcPr>
                </a:tc>
                <a:tc>
                  <a:txBody>
                    <a:bodyPr/>
                    <a:lstStyle/>
                    <a:p>
                      <a:endParaRPr lang="en-US" dirty="0">
                        <a:solidFill>
                          <a:srgbClr val="000000"/>
                        </a:solidFill>
                      </a:endParaRPr>
                    </a:p>
                  </a:txBody>
                  <a:tcPr anchor="ctr">
                    <a:lnL w="12700" cap="flat" cmpd="sng" algn="ctr">
                      <a:solidFill>
                        <a:srgbClr val="797979"/>
                      </a:solidFill>
                      <a:prstDash val="solid"/>
                      <a:round/>
                      <a:headEnd type="none" w="med" len="med"/>
                      <a:tailEnd type="none" w="med" len="med"/>
                    </a:lnL>
                    <a:lnR w="12700" cap="flat" cmpd="sng" algn="ctr">
                      <a:solidFill>
                        <a:srgbClr val="797979"/>
                      </a:solidFill>
                      <a:prstDash val="solid"/>
                      <a:round/>
                      <a:headEnd type="none" w="med" len="med"/>
                      <a:tailEnd type="none" w="med" len="med"/>
                    </a:lnR>
                    <a:lnT w="12700" cap="flat" cmpd="sng" algn="ctr">
                      <a:solidFill>
                        <a:srgbClr val="797979"/>
                      </a:solidFill>
                      <a:prstDash val="solid"/>
                      <a:round/>
                      <a:headEnd type="none" w="med" len="med"/>
                      <a:tailEnd type="none" w="med" len="med"/>
                    </a:lnT>
                    <a:lnB w="12700" cap="flat" cmpd="sng" algn="ctr">
                      <a:solidFill>
                        <a:srgbClr val="797979"/>
                      </a:solidFill>
                      <a:prstDash val="solid"/>
                      <a:round/>
                      <a:headEnd type="none" w="med" len="med"/>
                      <a:tailEnd type="none" w="med" len="med"/>
                    </a:lnB>
                  </a:tcPr>
                </a:tc>
                <a:tc>
                  <a:txBody>
                    <a:bodyPr/>
                    <a:lstStyle/>
                    <a:p>
                      <a:endParaRPr lang="en-US" dirty="0">
                        <a:solidFill>
                          <a:srgbClr val="000000"/>
                        </a:solidFill>
                      </a:endParaRPr>
                    </a:p>
                  </a:txBody>
                  <a:tcPr anchor="ctr">
                    <a:lnL w="12700" cap="flat" cmpd="sng" algn="ctr">
                      <a:solidFill>
                        <a:srgbClr val="797979"/>
                      </a:solidFill>
                      <a:prstDash val="solid"/>
                      <a:round/>
                      <a:headEnd type="none" w="med" len="med"/>
                      <a:tailEnd type="none" w="med" len="med"/>
                    </a:lnL>
                    <a:lnR w="12700" cap="flat" cmpd="sng" algn="ctr">
                      <a:solidFill>
                        <a:srgbClr val="797979"/>
                      </a:solidFill>
                      <a:prstDash val="solid"/>
                      <a:round/>
                      <a:headEnd type="none" w="med" len="med"/>
                      <a:tailEnd type="none" w="med" len="med"/>
                    </a:lnR>
                    <a:lnT w="12700" cap="flat" cmpd="sng" algn="ctr">
                      <a:solidFill>
                        <a:srgbClr val="797979"/>
                      </a:solidFill>
                      <a:prstDash val="solid"/>
                      <a:round/>
                      <a:headEnd type="none" w="med" len="med"/>
                      <a:tailEnd type="none" w="med" len="med"/>
                    </a:lnT>
                    <a:lnB w="12700" cap="flat" cmpd="sng" algn="ctr">
                      <a:solidFill>
                        <a:srgbClr val="797979"/>
                      </a:solidFill>
                      <a:prstDash val="solid"/>
                      <a:round/>
                      <a:headEnd type="none" w="med" len="med"/>
                      <a:tailEnd type="none" w="med" len="med"/>
                    </a:lnB>
                  </a:tcPr>
                </a:tc>
                <a:tc>
                  <a:txBody>
                    <a:bodyPr/>
                    <a:lstStyle/>
                    <a:p>
                      <a:endParaRPr lang="en-US" dirty="0">
                        <a:solidFill>
                          <a:srgbClr val="000000"/>
                        </a:solidFill>
                      </a:endParaRPr>
                    </a:p>
                  </a:txBody>
                  <a:tcPr anchor="ctr">
                    <a:lnL w="12700" cap="flat" cmpd="sng" algn="ctr">
                      <a:solidFill>
                        <a:srgbClr val="797979"/>
                      </a:solidFill>
                      <a:prstDash val="solid"/>
                      <a:round/>
                      <a:headEnd type="none" w="med" len="med"/>
                      <a:tailEnd type="none" w="med" len="med"/>
                    </a:lnL>
                    <a:lnR w="12700" cap="flat" cmpd="sng" algn="ctr">
                      <a:solidFill>
                        <a:srgbClr val="797979"/>
                      </a:solidFill>
                      <a:prstDash val="solid"/>
                      <a:round/>
                      <a:headEnd type="none" w="med" len="med"/>
                      <a:tailEnd type="none" w="med" len="med"/>
                    </a:lnR>
                    <a:lnT w="12700" cap="flat" cmpd="sng" algn="ctr">
                      <a:solidFill>
                        <a:srgbClr val="797979"/>
                      </a:solidFill>
                      <a:prstDash val="solid"/>
                      <a:round/>
                      <a:headEnd type="none" w="med" len="med"/>
                      <a:tailEnd type="none" w="med" len="med"/>
                    </a:lnT>
                    <a:lnB w="12700" cap="flat" cmpd="sng" algn="ctr">
                      <a:solidFill>
                        <a:srgbClr val="797979"/>
                      </a:solidFill>
                      <a:prstDash val="solid"/>
                      <a:round/>
                      <a:headEnd type="none" w="med" len="med"/>
                      <a:tailEnd type="none" w="med" len="med"/>
                    </a:lnB>
                  </a:tcPr>
                </a:tc>
                <a:tc>
                  <a:txBody>
                    <a:bodyPr/>
                    <a:lstStyle/>
                    <a:p>
                      <a:endParaRPr lang="en-US" dirty="0">
                        <a:solidFill>
                          <a:srgbClr val="000000"/>
                        </a:solidFill>
                      </a:endParaRPr>
                    </a:p>
                  </a:txBody>
                  <a:tcPr anchor="ctr">
                    <a:lnL w="12700" cap="flat" cmpd="sng" algn="ctr">
                      <a:solidFill>
                        <a:srgbClr val="797979"/>
                      </a:solidFill>
                      <a:prstDash val="solid"/>
                      <a:round/>
                      <a:headEnd type="none" w="med" len="med"/>
                      <a:tailEnd type="none" w="med" len="med"/>
                    </a:lnL>
                    <a:lnR w="12700" cap="flat" cmpd="sng" algn="ctr">
                      <a:solidFill>
                        <a:srgbClr val="797979"/>
                      </a:solidFill>
                      <a:prstDash val="solid"/>
                      <a:round/>
                      <a:headEnd type="none" w="med" len="med"/>
                      <a:tailEnd type="none" w="med" len="med"/>
                    </a:lnR>
                    <a:lnT w="12700" cap="flat" cmpd="sng" algn="ctr">
                      <a:solidFill>
                        <a:srgbClr val="797979"/>
                      </a:solidFill>
                      <a:prstDash val="solid"/>
                      <a:round/>
                      <a:headEnd type="none" w="med" len="med"/>
                      <a:tailEnd type="none" w="med" len="med"/>
                    </a:lnT>
                    <a:lnB w="12700" cap="flat" cmpd="sng" algn="ctr">
                      <a:solidFill>
                        <a:srgbClr val="797979"/>
                      </a:solidFill>
                      <a:prstDash val="solid"/>
                      <a:round/>
                      <a:headEnd type="none" w="med" len="med"/>
                      <a:tailEnd type="none" w="med" len="med"/>
                    </a:lnB>
                  </a:tcPr>
                </a:tc>
                <a:extLst>
                  <a:ext uri="{0D108BD9-81ED-4DB2-BD59-A6C34878D82A}">
                    <a16:rowId xmlns:a16="http://schemas.microsoft.com/office/drawing/2014/main" val="10003"/>
                  </a:ext>
                </a:extLst>
              </a:tr>
              <a:tr h="1418388">
                <a:tc>
                  <a:txBody>
                    <a:bodyPr/>
                    <a:lstStyle/>
                    <a:p>
                      <a:r>
                        <a:rPr lang="en-US" dirty="0">
                          <a:solidFill>
                            <a:srgbClr val="2C4BA0"/>
                          </a:solidFill>
                        </a:rPr>
                        <a:t>[Candidate D]</a:t>
                      </a:r>
                    </a:p>
                  </a:txBody>
                  <a:tcPr anchor="ctr">
                    <a:lnL w="12700" cap="flat" cmpd="sng" algn="ctr">
                      <a:solidFill>
                        <a:srgbClr val="797979"/>
                      </a:solidFill>
                      <a:prstDash val="solid"/>
                      <a:round/>
                      <a:headEnd type="none" w="med" len="med"/>
                      <a:tailEnd type="none" w="med" len="med"/>
                    </a:lnL>
                    <a:lnR w="12700" cap="flat" cmpd="sng" algn="ctr">
                      <a:solidFill>
                        <a:srgbClr val="797979"/>
                      </a:solidFill>
                      <a:prstDash val="solid"/>
                      <a:round/>
                      <a:headEnd type="none" w="med" len="med"/>
                      <a:tailEnd type="none" w="med" len="med"/>
                    </a:lnR>
                    <a:lnT w="12700" cap="flat" cmpd="sng" algn="ctr">
                      <a:solidFill>
                        <a:srgbClr val="797979"/>
                      </a:solidFill>
                      <a:prstDash val="solid"/>
                      <a:round/>
                      <a:headEnd type="none" w="med" len="med"/>
                      <a:tailEnd type="none" w="med" len="med"/>
                    </a:lnT>
                    <a:lnB w="12700" cap="flat" cmpd="sng" algn="ctr">
                      <a:solidFill>
                        <a:srgbClr val="797979"/>
                      </a:solidFill>
                      <a:prstDash val="solid"/>
                      <a:round/>
                      <a:headEnd type="none" w="med" len="med"/>
                      <a:tailEnd type="none" w="med" len="med"/>
                    </a:lnB>
                  </a:tcPr>
                </a:tc>
                <a:tc>
                  <a:txBody>
                    <a:bodyPr/>
                    <a:lstStyle/>
                    <a:p>
                      <a:endParaRPr lang="en-US" dirty="0">
                        <a:solidFill>
                          <a:srgbClr val="000000"/>
                        </a:solidFill>
                      </a:endParaRPr>
                    </a:p>
                  </a:txBody>
                  <a:tcPr anchor="ctr">
                    <a:lnL w="12700" cap="flat" cmpd="sng" algn="ctr">
                      <a:solidFill>
                        <a:srgbClr val="797979"/>
                      </a:solidFill>
                      <a:prstDash val="solid"/>
                      <a:round/>
                      <a:headEnd type="none" w="med" len="med"/>
                      <a:tailEnd type="none" w="med" len="med"/>
                    </a:lnL>
                    <a:lnR w="12700" cap="flat" cmpd="sng" algn="ctr">
                      <a:solidFill>
                        <a:srgbClr val="797979"/>
                      </a:solidFill>
                      <a:prstDash val="solid"/>
                      <a:round/>
                      <a:headEnd type="none" w="med" len="med"/>
                      <a:tailEnd type="none" w="med" len="med"/>
                    </a:lnR>
                    <a:lnT w="12700" cap="flat" cmpd="sng" algn="ctr">
                      <a:solidFill>
                        <a:srgbClr val="797979"/>
                      </a:solidFill>
                      <a:prstDash val="solid"/>
                      <a:round/>
                      <a:headEnd type="none" w="med" len="med"/>
                      <a:tailEnd type="none" w="med" len="med"/>
                    </a:lnT>
                    <a:lnB w="12700" cap="flat" cmpd="sng" algn="ctr">
                      <a:solidFill>
                        <a:srgbClr val="797979"/>
                      </a:solidFill>
                      <a:prstDash val="solid"/>
                      <a:round/>
                      <a:headEnd type="none" w="med" len="med"/>
                      <a:tailEnd type="none" w="med" len="med"/>
                    </a:lnB>
                  </a:tcPr>
                </a:tc>
                <a:tc>
                  <a:txBody>
                    <a:bodyPr/>
                    <a:lstStyle/>
                    <a:p>
                      <a:endParaRPr lang="en-US" dirty="0">
                        <a:solidFill>
                          <a:srgbClr val="000000"/>
                        </a:solidFill>
                      </a:endParaRPr>
                    </a:p>
                  </a:txBody>
                  <a:tcPr anchor="ctr">
                    <a:lnL w="12700" cap="flat" cmpd="sng" algn="ctr">
                      <a:solidFill>
                        <a:srgbClr val="797979"/>
                      </a:solidFill>
                      <a:prstDash val="solid"/>
                      <a:round/>
                      <a:headEnd type="none" w="med" len="med"/>
                      <a:tailEnd type="none" w="med" len="med"/>
                    </a:lnL>
                    <a:lnR w="12700" cap="flat" cmpd="sng" algn="ctr">
                      <a:solidFill>
                        <a:srgbClr val="797979"/>
                      </a:solidFill>
                      <a:prstDash val="solid"/>
                      <a:round/>
                      <a:headEnd type="none" w="med" len="med"/>
                      <a:tailEnd type="none" w="med" len="med"/>
                    </a:lnR>
                    <a:lnT w="12700" cap="flat" cmpd="sng" algn="ctr">
                      <a:solidFill>
                        <a:srgbClr val="797979"/>
                      </a:solidFill>
                      <a:prstDash val="solid"/>
                      <a:round/>
                      <a:headEnd type="none" w="med" len="med"/>
                      <a:tailEnd type="none" w="med" len="med"/>
                    </a:lnT>
                    <a:lnB w="12700" cap="flat" cmpd="sng" algn="ctr">
                      <a:solidFill>
                        <a:srgbClr val="797979"/>
                      </a:solidFill>
                      <a:prstDash val="solid"/>
                      <a:round/>
                      <a:headEnd type="none" w="med" len="med"/>
                      <a:tailEnd type="none" w="med" len="med"/>
                    </a:lnB>
                  </a:tcPr>
                </a:tc>
                <a:tc>
                  <a:txBody>
                    <a:bodyPr/>
                    <a:lstStyle/>
                    <a:p>
                      <a:endParaRPr lang="en-US" dirty="0">
                        <a:solidFill>
                          <a:srgbClr val="000000"/>
                        </a:solidFill>
                      </a:endParaRPr>
                    </a:p>
                  </a:txBody>
                  <a:tcPr anchor="ctr">
                    <a:lnL w="12700" cap="flat" cmpd="sng" algn="ctr">
                      <a:solidFill>
                        <a:srgbClr val="797979"/>
                      </a:solidFill>
                      <a:prstDash val="solid"/>
                      <a:round/>
                      <a:headEnd type="none" w="med" len="med"/>
                      <a:tailEnd type="none" w="med" len="med"/>
                    </a:lnL>
                    <a:lnR w="12700" cap="flat" cmpd="sng" algn="ctr">
                      <a:solidFill>
                        <a:srgbClr val="797979"/>
                      </a:solidFill>
                      <a:prstDash val="solid"/>
                      <a:round/>
                      <a:headEnd type="none" w="med" len="med"/>
                      <a:tailEnd type="none" w="med" len="med"/>
                    </a:lnR>
                    <a:lnT w="12700" cap="flat" cmpd="sng" algn="ctr">
                      <a:solidFill>
                        <a:srgbClr val="797979"/>
                      </a:solidFill>
                      <a:prstDash val="solid"/>
                      <a:round/>
                      <a:headEnd type="none" w="med" len="med"/>
                      <a:tailEnd type="none" w="med" len="med"/>
                    </a:lnT>
                    <a:lnB w="12700" cap="flat" cmpd="sng" algn="ctr">
                      <a:solidFill>
                        <a:srgbClr val="797979"/>
                      </a:solidFill>
                      <a:prstDash val="solid"/>
                      <a:round/>
                      <a:headEnd type="none" w="med" len="med"/>
                      <a:tailEnd type="none" w="med" len="med"/>
                    </a:lnB>
                  </a:tcPr>
                </a:tc>
                <a:tc>
                  <a:txBody>
                    <a:bodyPr/>
                    <a:lstStyle/>
                    <a:p>
                      <a:endParaRPr lang="en-US" dirty="0">
                        <a:solidFill>
                          <a:srgbClr val="000000"/>
                        </a:solidFill>
                      </a:endParaRPr>
                    </a:p>
                  </a:txBody>
                  <a:tcPr anchor="ctr">
                    <a:lnL w="12700" cap="flat" cmpd="sng" algn="ctr">
                      <a:solidFill>
                        <a:srgbClr val="797979"/>
                      </a:solidFill>
                      <a:prstDash val="solid"/>
                      <a:round/>
                      <a:headEnd type="none" w="med" len="med"/>
                      <a:tailEnd type="none" w="med" len="med"/>
                    </a:lnL>
                    <a:lnR w="12700" cap="flat" cmpd="sng" algn="ctr">
                      <a:solidFill>
                        <a:srgbClr val="797979"/>
                      </a:solidFill>
                      <a:prstDash val="solid"/>
                      <a:round/>
                      <a:headEnd type="none" w="med" len="med"/>
                      <a:tailEnd type="none" w="med" len="med"/>
                    </a:lnR>
                    <a:lnT w="12700" cap="flat" cmpd="sng" algn="ctr">
                      <a:solidFill>
                        <a:srgbClr val="797979"/>
                      </a:solidFill>
                      <a:prstDash val="solid"/>
                      <a:round/>
                      <a:headEnd type="none" w="med" len="med"/>
                      <a:tailEnd type="none" w="med" len="med"/>
                    </a:lnT>
                    <a:lnB w="12700" cap="flat" cmpd="sng" algn="ctr">
                      <a:solidFill>
                        <a:srgbClr val="797979"/>
                      </a:solidFill>
                      <a:prstDash val="solid"/>
                      <a:round/>
                      <a:headEnd type="none" w="med" len="med"/>
                      <a:tailEnd type="none" w="med" len="med"/>
                    </a:lnB>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4047479184"/>
      </p:ext>
    </p:extLst>
  </p:cSld>
  <p:clrMapOvr>
    <a:masterClrMapping/>
  </p:clrMapOvr>
  <p:transition spd="slow"/>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hape 482">
            <a:extLst>
              <a:ext uri="{FF2B5EF4-FFF2-40B4-BE49-F238E27FC236}">
                <a16:creationId xmlns:a16="http://schemas.microsoft.com/office/drawing/2014/main" id="{482D6E28-4FD6-C543-AB1F-93489EDFA7EA}"/>
              </a:ext>
            </a:extLst>
          </p:cNvPr>
          <p:cNvSpPr/>
          <p:nvPr/>
        </p:nvSpPr>
        <p:spPr>
          <a:xfrm>
            <a:off x="1210795" y="1255457"/>
            <a:ext cx="22572010" cy="1118255"/>
          </a:xfrm>
          <a:prstGeom prst="rect">
            <a:avLst/>
          </a:prstGeom>
          <a:ln w="12700">
            <a:miter lim="400000"/>
          </a:ln>
          <a:extLst>
            <a:ext uri="{C572A759-6A51-4108-AA02-DFA0A04FC94B}">
              <ma14:wrappingTextBoxFlag xmlns="" xmlns:ma14="http://schemas.microsoft.com/office/mac/drawingml/2011/main" val="1"/>
            </a:ext>
          </a:extLst>
        </p:spPr>
        <p:txBody>
          <a:bodyPr lIns="50800" tIns="50800" rIns="50800" bIns="50800" anchor="ctr">
            <a:spAutoFit/>
          </a:bodyPr>
          <a:lstStyle>
            <a:lvl1pPr algn="l">
              <a:defRPr sz="9700" b="1">
                <a:solidFill>
                  <a:srgbClr val="FFFFFF"/>
                </a:solidFill>
                <a:latin typeface="Gotham"/>
                <a:ea typeface="Gotham"/>
                <a:cs typeface="Gotham"/>
                <a:sym typeface="Gotham"/>
              </a:defRPr>
            </a:lvl1pPr>
          </a:lstStyle>
          <a:p>
            <a:r>
              <a:rPr lang="en-US" sz="6600" dirty="0">
                <a:solidFill>
                  <a:srgbClr val="2C4BA0"/>
                </a:solidFill>
              </a:rPr>
              <a:t>Guidelines for Interview Evaluation Scoring</a:t>
            </a:r>
            <a:endParaRPr sz="6600" dirty="0">
              <a:solidFill>
                <a:srgbClr val="2C4BA0"/>
              </a:solidFill>
            </a:endParaRPr>
          </a:p>
        </p:txBody>
      </p:sp>
      <p:sp>
        <p:nvSpPr>
          <p:cNvPr id="3" name="Rectangle 2">
            <a:extLst>
              <a:ext uri="{FF2B5EF4-FFF2-40B4-BE49-F238E27FC236}">
                <a16:creationId xmlns:a16="http://schemas.microsoft.com/office/drawing/2014/main" id="{327FD7D3-0410-3C48-A50F-D54A98C7F4F8}"/>
              </a:ext>
            </a:extLst>
          </p:cNvPr>
          <p:cNvSpPr/>
          <p:nvPr/>
        </p:nvSpPr>
        <p:spPr>
          <a:xfrm>
            <a:off x="1210796" y="2894349"/>
            <a:ext cx="20865433" cy="8556188"/>
          </a:xfrm>
          <a:prstGeom prst="rect">
            <a:avLst/>
          </a:prstGeom>
        </p:spPr>
        <p:txBody>
          <a:bodyPr wrap="square" lIns="91440" rIns="91440">
            <a:spAutoFit/>
          </a:bodyPr>
          <a:lstStyle/>
          <a:p>
            <a:pPr algn="l">
              <a:spcAft>
                <a:spcPts val="1800"/>
              </a:spcAft>
            </a:pPr>
            <a:r>
              <a:rPr lang="en-US" sz="4400" dirty="0">
                <a:solidFill>
                  <a:srgbClr val="000000"/>
                </a:solidFill>
                <a:latin typeface="Gotham Book" pitchFamily="2" charset="0"/>
                <a:cs typeface="Gotham Book" pitchFamily="2" charset="0"/>
              </a:rPr>
              <a:t>Every scorecard will be discussed in-person with every interviewer participating after a candidate’s interviews are complete.</a:t>
            </a:r>
          </a:p>
          <a:p>
            <a:pPr algn="l">
              <a:spcAft>
                <a:spcPts val="1800"/>
              </a:spcAft>
            </a:pPr>
            <a:endParaRPr lang="en-US" sz="4400" dirty="0">
              <a:solidFill>
                <a:srgbClr val="000000"/>
              </a:solidFill>
              <a:latin typeface="Gotham Book" pitchFamily="2" charset="0"/>
              <a:cs typeface="Gotham Book" pitchFamily="2" charset="0"/>
            </a:endParaRPr>
          </a:p>
          <a:p>
            <a:pPr marL="685800" indent="-685800" algn="l">
              <a:spcAft>
                <a:spcPts val="2400"/>
              </a:spcAft>
              <a:buFont typeface="Arial" panose="020B0604020202020204" pitchFamily="34" charset="0"/>
              <a:buChar char="•"/>
            </a:pPr>
            <a:r>
              <a:rPr lang="en-US" sz="3600" dirty="0">
                <a:solidFill>
                  <a:srgbClr val="000000"/>
                </a:solidFill>
                <a:latin typeface="Gotham Book" pitchFamily="2" charset="0"/>
                <a:cs typeface="Gotham Book" pitchFamily="2" charset="0"/>
              </a:rPr>
              <a:t>Evaluation Scorecards are company-confidential. Mark accordingly.</a:t>
            </a:r>
          </a:p>
          <a:p>
            <a:pPr marL="685800" indent="-685800" algn="l">
              <a:spcAft>
                <a:spcPts val="2400"/>
              </a:spcAft>
              <a:buFont typeface="Arial" panose="020B0604020202020204" pitchFamily="34" charset="0"/>
              <a:buChar char="•"/>
            </a:pPr>
            <a:r>
              <a:rPr lang="en-US" sz="3600" dirty="0">
                <a:solidFill>
                  <a:srgbClr val="000000"/>
                </a:solidFill>
                <a:latin typeface="Gotham Book" pitchFamily="2" charset="0"/>
                <a:cs typeface="Gotham Book" pitchFamily="2" charset="0"/>
              </a:rPr>
              <a:t>Diversity matters.</a:t>
            </a:r>
          </a:p>
          <a:p>
            <a:pPr marL="1760220" lvl="3" indent="-571500" algn="l">
              <a:spcAft>
                <a:spcPts val="2400"/>
              </a:spcAft>
              <a:buFont typeface="Arial" panose="020B0604020202020204" pitchFamily="34" charset="0"/>
              <a:buChar char="•"/>
            </a:pPr>
            <a:r>
              <a:rPr lang="en-US" sz="3600" dirty="0">
                <a:solidFill>
                  <a:srgbClr val="000000"/>
                </a:solidFill>
                <a:latin typeface="Gotham Book" pitchFamily="2" charset="0"/>
                <a:cs typeface="Gotham Book" pitchFamily="2" charset="0"/>
              </a:rPr>
              <a:t>Access new markets, customers ideas.</a:t>
            </a:r>
          </a:p>
          <a:p>
            <a:pPr marL="1760220" lvl="3" indent="-571500" algn="l">
              <a:spcAft>
                <a:spcPts val="2400"/>
              </a:spcAft>
              <a:buFont typeface="Arial" panose="020B0604020202020204" pitchFamily="34" charset="0"/>
              <a:buChar char="•"/>
            </a:pPr>
            <a:r>
              <a:rPr lang="en-US" sz="3600" dirty="0">
                <a:solidFill>
                  <a:srgbClr val="000000"/>
                </a:solidFill>
                <a:latin typeface="Gotham Book" pitchFamily="2" charset="0"/>
                <a:cs typeface="Gotham Book" pitchFamily="2" charset="0"/>
              </a:rPr>
              <a:t>Reduce “blind spots.”</a:t>
            </a:r>
          </a:p>
          <a:p>
            <a:pPr marL="1760220" lvl="3" indent="-571500" algn="l">
              <a:spcAft>
                <a:spcPts val="2400"/>
              </a:spcAft>
              <a:buFont typeface="Arial" panose="020B0604020202020204" pitchFamily="34" charset="0"/>
              <a:buChar char="•"/>
            </a:pPr>
            <a:r>
              <a:rPr lang="en-US" sz="3600" dirty="0">
                <a:solidFill>
                  <a:srgbClr val="000000"/>
                </a:solidFill>
                <a:latin typeface="Gotham Book" pitchFamily="2" charset="0"/>
                <a:cs typeface="Gotham Book" pitchFamily="2" charset="0"/>
              </a:rPr>
              <a:t>Diverse companies are 15% more likely to exceed peers and 35% more likely to perform than industry norm.</a:t>
            </a:r>
          </a:p>
          <a:p>
            <a:pPr marL="685800" indent="-685800" algn="l">
              <a:spcAft>
                <a:spcPts val="2400"/>
              </a:spcAft>
              <a:buFont typeface="Arial" panose="020B0604020202020204" pitchFamily="34" charset="0"/>
              <a:buChar char="•"/>
            </a:pPr>
            <a:r>
              <a:rPr lang="en-US" sz="3600" dirty="0">
                <a:solidFill>
                  <a:srgbClr val="000000"/>
                </a:solidFill>
                <a:latin typeface="Gotham Book" pitchFamily="2" charset="0"/>
                <a:cs typeface="Gotham Book" pitchFamily="2" charset="0"/>
              </a:rPr>
              <a:t>Never comment on age, gender, health and physical abilities, marital and family status, nationality, native language, or religion.</a:t>
            </a:r>
          </a:p>
        </p:txBody>
      </p:sp>
    </p:spTree>
    <p:extLst>
      <p:ext uri="{BB962C8B-B14F-4D97-AF65-F5344CB8AC3E}">
        <p14:creationId xmlns:p14="http://schemas.microsoft.com/office/powerpoint/2010/main" val="3599614998"/>
      </p:ext>
    </p:extLst>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hape 482">
            <a:extLst>
              <a:ext uri="{FF2B5EF4-FFF2-40B4-BE49-F238E27FC236}">
                <a16:creationId xmlns:a16="http://schemas.microsoft.com/office/drawing/2014/main" id="{482D6E28-4FD6-C543-AB1F-93489EDFA7EA}"/>
              </a:ext>
            </a:extLst>
          </p:cNvPr>
          <p:cNvSpPr/>
          <p:nvPr/>
        </p:nvSpPr>
        <p:spPr>
          <a:xfrm>
            <a:off x="955613" y="1024072"/>
            <a:ext cx="22648665" cy="2133918"/>
          </a:xfrm>
          <a:prstGeom prst="rect">
            <a:avLst/>
          </a:prstGeom>
          <a:ln w="12700">
            <a:miter lim="400000"/>
          </a:ln>
          <a:extLst>
            <a:ext uri="{C572A759-6A51-4108-AA02-DFA0A04FC94B}">
              <ma14:wrappingTextBoxFlag xmlns="" xmlns:ma14="http://schemas.microsoft.com/office/mac/drawingml/2011/main" val="1"/>
            </a:ext>
          </a:extLst>
        </p:spPr>
        <p:txBody>
          <a:bodyPr wrap="square" lIns="50800" tIns="50800" rIns="50800" bIns="50800" anchor="ctr">
            <a:spAutoFit/>
          </a:bodyPr>
          <a:lstStyle>
            <a:lvl1pPr algn="l">
              <a:defRPr sz="9700" b="1">
                <a:solidFill>
                  <a:srgbClr val="FFFFFF"/>
                </a:solidFill>
                <a:latin typeface="Gotham"/>
                <a:ea typeface="Gotham"/>
                <a:cs typeface="Gotham"/>
                <a:sym typeface="Gotham"/>
              </a:defRPr>
            </a:lvl1pPr>
          </a:lstStyle>
          <a:p>
            <a:r>
              <a:rPr lang="en-US" sz="6600" dirty="0">
                <a:solidFill>
                  <a:srgbClr val="2C4BA0"/>
                </a:solidFill>
              </a:rPr>
              <a:t>Prepare with Role Descriptions, Interview Questions, and Evaluation Scorecards Tailored to Each Role</a:t>
            </a:r>
            <a:endParaRPr sz="6600" dirty="0">
              <a:solidFill>
                <a:srgbClr val="2C4BA0"/>
              </a:solidFill>
            </a:endParaRPr>
          </a:p>
        </p:txBody>
      </p:sp>
      <p:sp>
        <p:nvSpPr>
          <p:cNvPr id="3" name="Rectangle 2">
            <a:extLst>
              <a:ext uri="{FF2B5EF4-FFF2-40B4-BE49-F238E27FC236}">
                <a16:creationId xmlns:a16="http://schemas.microsoft.com/office/drawing/2014/main" id="{327FD7D3-0410-3C48-A50F-D54A98C7F4F8}"/>
              </a:ext>
            </a:extLst>
          </p:cNvPr>
          <p:cNvSpPr/>
          <p:nvPr/>
        </p:nvSpPr>
        <p:spPr>
          <a:xfrm>
            <a:off x="955613" y="4297846"/>
            <a:ext cx="20118116" cy="7263527"/>
          </a:xfrm>
          <a:prstGeom prst="rect">
            <a:avLst/>
          </a:prstGeom>
        </p:spPr>
        <p:txBody>
          <a:bodyPr wrap="square" lIns="91440" rIns="91440">
            <a:spAutoFit/>
          </a:bodyPr>
          <a:lstStyle/>
          <a:p>
            <a:pPr algn="l">
              <a:spcAft>
                <a:spcPts val="1800"/>
              </a:spcAft>
            </a:pPr>
            <a:r>
              <a:rPr lang="en-US" sz="4400" dirty="0">
                <a:solidFill>
                  <a:srgbClr val="000000"/>
                </a:solidFill>
                <a:latin typeface="Gotham Book" pitchFamily="2" charset="0"/>
                <a:cs typeface="Gotham Book" pitchFamily="2" charset="0"/>
              </a:rPr>
              <a:t>Define the evaluation criteria before starting the search for candidates.</a:t>
            </a:r>
          </a:p>
          <a:p>
            <a:pPr algn="l">
              <a:spcAft>
                <a:spcPts val="1800"/>
              </a:spcAft>
            </a:pPr>
            <a:endParaRPr lang="en-US" sz="4400" dirty="0">
              <a:solidFill>
                <a:srgbClr val="000000"/>
              </a:solidFill>
              <a:latin typeface="Gotham Book" pitchFamily="2" charset="0"/>
              <a:cs typeface="Gotham Book" pitchFamily="2" charset="0"/>
            </a:endParaRPr>
          </a:p>
          <a:p>
            <a:pPr marL="685800" indent="-685800" algn="l">
              <a:spcAft>
                <a:spcPts val="2400"/>
              </a:spcAft>
              <a:buFont typeface="Arial" panose="020B0604020202020204" pitchFamily="34" charset="0"/>
              <a:buChar char="•"/>
            </a:pPr>
            <a:r>
              <a:rPr lang="en-US" sz="3600" dirty="0">
                <a:solidFill>
                  <a:srgbClr val="000000"/>
                </a:solidFill>
                <a:latin typeface="Gotham Book" pitchFamily="2" charset="0"/>
                <a:cs typeface="Gotham Book" pitchFamily="2" charset="0"/>
              </a:rPr>
              <a:t>Craft role descriptions that attract people who share the company’s purpose and values.</a:t>
            </a:r>
          </a:p>
          <a:p>
            <a:pPr marL="685800" indent="-685800" algn="l">
              <a:spcAft>
                <a:spcPts val="2400"/>
              </a:spcAft>
              <a:buFont typeface="Arial" panose="020B0604020202020204" pitchFamily="34" charset="0"/>
              <a:buChar char="•"/>
            </a:pPr>
            <a:r>
              <a:rPr lang="en-US" sz="3600" dirty="0">
                <a:solidFill>
                  <a:srgbClr val="000000"/>
                </a:solidFill>
                <a:latin typeface="Gotham Book" pitchFamily="2" charset="0"/>
                <a:cs typeface="Gotham Book" pitchFamily="2" charset="0"/>
              </a:rPr>
              <a:t>Identify the best candidates, including multiple diverse candidates.</a:t>
            </a:r>
          </a:p>
          <a:p>
            <a:pPr marL="685800" indent="-685800" algn="l">
              <a:spcAft>
                <a:spcPts val="2400"/>
              </a:spcAft>
              <a:buFont typeface="Arial" panose="020B0604020202020204" pitchFamily="34" charset="0"/>
              <a:buChar char="•"/>
            </a:pPr>
            <a:r>
              <a:rPr lang="en-US" sz="3600" dirty="0">
                <a:solidFill>
                  <a:srgbClr val="000000"/>
                </a:solidFill>
                <a:latin typeface="Gotham Book" pitchFamily="2" charset="0"/>
                <a:cs typeface="Gotham Book" pitchFamily="2" charset="0"/>
              </a:rPr>
              <a:t>Use company values, culture, and role description to develop interview questions and Evaluation Scorecard. Use these two documents with every candidate. They go hand-in-hand.</a:t>
            </a:r>
          </a:p>
          <a:p>
            <a:pPr marL="685800" indent="-685800" algn="l">
              <a:spcAft>
                <a:spcPts val="2400"/>
              </a:spcAft>
              <a:buFont typeface="Arial" panose="020B0604020202020204" pitchFamily="34" charset="0"/>
              <a:buChar char="•"/>
            </a:pPr>
            <a:r>
              <a:rPr lang="en-US" sz="3600" dirty="0">
                <a:solidFill>
                  <a:srgbClr val="000000"/>
                </a:solidFill>
                <a:latin typeface="Gotham Book" pitchFamily="2" charset="0"/>
                <a:cs typeface="Gotham Book" pitchFamily="2" charset="0"/>
              </a:rPr>
              <a:t>Use the following easy-to-digest tips and tools to create an efficient, repeatable internal hiring process.</a:t>
            </a:r>
          </a:p>
        </p:txBody>
      </p:sp>
    </p:spTree>
    <p:extLst>
      <p:ext uri="{BB962C8B-B14F-4D97-AF65-F5344CB8AC3E}">
        <p14:creationId xmlns:p14="http://schemas.microsoft.com/office/powerpoint/2010/main" val="39889003"/>
      </p:ext>
    </p:extLst>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hape 482">
            <a:extLst>
              <a:ext uri="{FF2B5EF4-FFF2-40B4-BE49-F238E27FC236}">
                <a16:creationId xmlns:a16="http://schemas.microsoft.com/office/drawing/2014/main" id="{482D6E28-4FD6-C543-AB1F-93489EDFA7EA}"/>
              </a:ext>
            </a:extLst>
          </p:cNvPr>
          <p:cNvSpPr/>
          <p:nvPr/>
        </p:nvSpPr>
        <p:spPr>
          <a:xfrm>
            <a:off x="1210797" y="1362627"/>
            <a:ext cx="22648665" cy="1456809"/>
          </a:xfrm>
          <a:prstGeom prst="rect">
            <a:avLst/>
          </a:prstGeom>
          <a:ln w="12700">
            <a:miter lim="400000"/>
          </a:ln>
          <a:extLst>
            <a:ext uri="{C572A759-6A51-4108-AA02-DFA0A04FC94B}">
              <ma14:wrappingTextBoxFlag xmlns="" xmlns:ma14="http://schemas.microsoft.com/office/mac/drawingml/2011/main" val="1"/>
            </a:ext>
          </a:extLst>
        </p:spPr>
        <p:txBody>
          <a:bodyPr wrap="square" lIns="50800" tIns="50800" rIns="50800" bIns="50800" anchor="ctr">
            <a:spAutoFit/>
          </a:bodyPr>
          <a:lstStyle>
            <a:lvl1pPr algn="l">
              <a:defRPr sz="9700" b="1">
                <a:solidFill>
                  <a:srgbClr val="FFFFFF"/>
                </a:solidFill>
                <a:latin typeface="Gotham"/>
                <a:ea typeface="Gotham"/>
                <a:cs typeface="Gotham"/>
                <a:sym typeface="Gotham"/>
              </a:defRPr>
            </a:lvl1pPr>
          </a:lstStyle>
          <a:p>
            <a:r>
              <a:rPr lang="en-US" sz="8800" dirty="0">
                <a:solidFill>
                  <a:srgbClr val="2C4BA0"/>
                </a:solidFill>
              </a:rPr>
              <a:t>Tips</a:t>
            </a:r>
            <a:endParaRPr sz="8800" dirty="0">
              <a:solidFill>
                <a:srgbClr val="2C4BA0"/>
              </a:solidFill>
            </a:endParaRPr>
          </a:p>
        </p:txBody>
      </p:sp>
      <p:sp>
        <p:nvSpPr>
          <p:cNvPr id="3" name="Rectangle 2">
            <a:extLst>
              <a:ext uri="{FF2B5EF4-FFF2-40B4-BE49-F238E27FC236}">
                <a16:creationId xmlns:a16="http://schemas.microsoft.com/office/drawing/2014/main" id="{327FD7D3-0410-3C48-A50F-D54A98C7F4F8}"/>
              </a:ext>
            </a:extLst>
          </p:cNvPr>
          <p:cNvSpPr/>
          <p:nvPr/>
        </p:nvSpPr>
        <p:spPr>
          <a:xfrm>
            <a:off x="1210797" y="3532302"/>
            <a:ext cx="20118116" cy="7909858"/>
          </a:xfrm>
          <a:prstGeom prst="rect">
            <a:avLst/>
          </a:prstGeom>
        </p:spPr>
        <p:txBody>
          <a:bodyPr wrap="square" lIns="91440" rIns="91440">
            <a:spAutoFit/>
          </a:bodyPr>
          <a:lstStyle/>
          <a:p>
            <a:pPr algn="l">
              <a:spcAft>
                <a:spcPts val="4800"/>
              </a:spcAft>
            </a:pPr>
            <a:r>
              <a:rPr lang="en-US" sz="4400" dirty="0">
                <a:solidFill>
                  <a:srgbClr val="000000"/>
                </a:solidFill>
                <a:latin typeface="Gotham Book" pitchFamily="2" charset="0"/>
                <a:cs typeface="Gotham Book" pitchFamily="2" charset="0"/>
                <a:hlinkClick r:id="rId3"/>
              </a:rPr>
              <a:t>Tips to Identifying, Attracting, and Hiring the Best Candidates</a:t>
            </a:r>
            <a:endParaRPr lang="en-US" sz="4400" dirty="0">
              <a:solidFill>
                <a:srgbClr val="000000"/>
              </a:solidFill>
              <a:latin typeface="Gotham Book" pitchFamily="2" charset="0"/>
              <a:cs typeface="Gotham Book" pitchFamily="2" charset="0"/>
            </a:endParaRPr>
          </a:p>
          <a:p>
            <a:pPr algn="l">
              <a:spcAft>
                <a:spcPts val="4800"/>
              </a:spcAft>
            </a:pPr>
            <a:r>
              <a:rPr lang="en-US" sz="4400" dirty="0">
                <a:solidFill>
                  <a:srgbClr val="000000"/>
                </a:solidFill>
                <a:latin typeface="Gotham Book" pitchFamily="2" charset="0"/>
                <a:cs typeface="Gotham Book" pitchFamily="2" charset="0"/>
                <a:hlinkClick r:id="rId4"/>
              </a:rPr>
              <a:t>Meeting the Challenge of Finding, Attracting, and Hiring the Best Talent</a:t>
            </a:r>
            <a:endParaRPr lang="en-US" sz="4400" dirty="0">
              <a:solidFill>
                <a:srgbClr val="000000"/>
              </a:solidFill>
              <a:latin typeface="Gotham Book" pitchFamily="2" charset="0"/>
              <a:cs typeface="Gotham Book" pitchFamily="2" charset="0"/>
            </a:endParaRPr>
          </a:p>
          <a:p>
            <a:pPr algn="l">
              <a:spcAft>
                <a:spcPts val="4800"/>
              </a:spcAft>
            </a:pPr>
            <a:r>
              <a:rPr lang="en-US" sz="4400" dirty="0">
                <a:solidFill>
                  <a:srgbClr val="000000"/>
                </a:solidFill>
                <a:latin typeface="Gotham Book" pitchFamily="2" charset="0"/>
                <a:cs typeface="Gotham Book" pitchFamily="2" charset="0"/>
                <a:hlinkClick r:id="rId5"/>
              </a:rPr>
              <a:t>Ask an Entrepreneur: What Are Your Best Tips for Successfully Hiring the Right People?</a:t>
            </a:r>
            <a:endParaRPr lang="en-US" sz="4400" dirty="0">
              <a:solidFill>
                <a:srgbClr val="000000"/>
              </a:solidFill>
              <a:latin typeface="Gotham Book" pitchFamily="2" charset="0"/>
              <a:cs typeface="Gotham Book" pitchFamily="2" charset="0"/>
            </a:endParaRPr>
          </a:p>
          <a:p>
            <a:pPr algn="l">
              <a:spcAft>
                <a:spcPts val="4800"/>
              </a:spcAft>
            </a:pPr>
            <a:r>
              <a:rPr lang="en-US" sz="4400" dirty="0">
                <a:solidFill>
                  <a:srgbClr val="000000"/>
                </a:solidFill>
                <a:latin typeface="Gotham Book" pitchFamily="2" charset="0"/>
                <a:cs typeface="Gotham Book" pitchFamily="2" charset="0"/>
                <a:hlinkClick r:id="rId6"/>
              </a:rPr>
              <a:t>5 Missteps to Avoid When Building a Team</a:t>
            </a:r>
            <a:endParaRPr lang="en-US" sz="4400" dirty="0">
              <a:solidFill>
                <a:srgbClr val="000000"/>
              </a:solidFill>
              <a:latin typeface="Gotham Book" pitchFamily="2" charset="0"/>
              <a:cs typeface="Gotham Book" pitchFamily="2" charset="0"/>
            </a:endParaRPr>
          </a:p>
          <a:p>
            <a:pPr algn="l">
              <a:spcAft>
                <a:spcPts val="4800"/>
              </a:spcAft>
            </a:pPr>
            <a:r>
              <a:rPr lang="en-US" sz="4400" dirty="0">
                <a:solidFill>
                  <a:srgbClr val="000000"/>
                </a:solidFill>
                <a:latin typeface="Gotham Book" pitchFamily="2" charset="0"/>
                <a:cs typeface="Gotham Book" pitchFamily="2" charset="0"/>
                <a:hlinkClick r:id="rId7"/>
              </a:rPr>
              <a:t>How to Build a High-growth Sales Team</a:t>
            </a:r>
            <a:endParaRPr lang="en-US" sz="4400" dirty="0">
              <a:solidFill>
                <a:srgbClr val="000000"/>
              </a:solidFill>
              <a:latin typeface="Gotham Book" pitchFamily="2" charset="0"/>
              <a:cs typeface="Gotham Book" pitchFamily="2" charset="0"/>
            </a:endParaRPr>
          </a:p>
          <a:p>
            <a:pPr algn="l">
              <a:spcAft>
                <a:spcPts val="4800"/>
              </a:spcAft>
            </a:pPr>
            <a:r>
              <a:rPr lang="en-US" sz="4400" dirty="0">
                <a:solidFill>
                  <a:srgbClr val="000000"/>
                </a:solidFill>
                <a:latin typeface="Gotham Book" pitchFamily="2" charset="0"/>
                <a:cs typeface="Gotham Book" pitchFamily="2" charset="0"/>
                <a:hlinkClick r:id="rId8"/>
              </a:rPr>
              <a:t>Tips from a Startup Pro: Avoid Making Costly Hiring Mistakes</a:t>
            </a:r>
            <a:endParaRPr lang="en-US" sz="3600" dirty="0">
              <a:solidFill>
                <a:srgbClr val="000000"/>
              </a:solidFill>
              <a:latin typeface="Gotham Book" pitchFamily="2" charset="0"/>
              <a:cs typeface="Gotham Book" pitchFamily="2" charset="0"/>
            </a:endParaRPr>
          </a:p>
        </p:txBody>
      </p:sp>
    </p:spTree>
    <p:extLst>
      <p:ext uri="{BB962C8B-B14F-4D97-AF65-F5344CB8AC3E}">
        <p14:creationId xmlns:p14="http://schemas.microsoft.com/office/powerpoint/2010/main" val="2804942682"/>
      </p:ext>
    </p:extLst>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hape 482">
            <a:extLst>
              <a:ext uri="{FF2B5EF4-FFF2-40B4-BE49-F238E27FC236}">
                <a16:creationId xmlns:a16="http://schemas.microsoft.com/office/drawing/2014/main" id="{482D6E28-4FD6-C543-AB1F-93489EDFA7EA}"/>
              </a:ext>
            </a:extLst>
          </p:cNvPr>
          <p:cNvSpPr/>
          <p:nvPr/>
        </p:nvSpPr>
        <p:spPr>
          <a:xfrm>
            <a:off x="1210797" y="1362627"/>
            <a:ext cx="22648665" cy="1456809"/>
          </a:xfrm>
          <a:prstGeom prst="rect">
            <a:avLst/>
          </a:prstGeom>
          <a:ln w="12700">
            <a:miter lim="400000"/>
          </a:ln>
          <a:extLst>
            <a:ext uri="{C572A759-6A51-4108-AA02-DFA0A04FC94B}">
              <ma14:wrappingTextBoxFlag xmlns="" xmlns:ma14="http://schemas.microsoft.com/office/mac/drawingml/2011/main" val="1"/>
            </a:ext>
          </a:extLst>
        </p:spPr>
        <p:txBody>
          <a:bodyPr wrap="square" lIns="50800" tIns="50800" rIns="50800" bIns="50800" anchor="ctr">
            <a:spAutoFit/>
          </a:bodyPr>
          <a:lstStyle>
            <a:lvl1pPr algn="l">
              <a:defRPr sz="9700" b="1">
                <a:solidFill>
                  <a:srgbClr val="FFFFFF"/>
                </a:solidFill>
                <a:latin typeface="Gotham"/>
                <a:ea typeface="Gotham"/>
                <a:cs typeface="Gotham"/>
                <a:sym typeface="Gotham"/>
              </a:defRPr>
            </a:lvl1pPr>
          </a:lstStyle>
          <a:p>
            <a:r>
              <a:rPr lang="en-US" sz="8800" dirty="0">
                <a:solidFill>
                  <a:srgbClr val="2C4BA0"/>
                </a:solidFill>
              </a:rPr>
              <a:t>Tools</a:t>
            </a:r>
            <a:endParaRPr sz="8800" dirty="0">
              <a:solidFill>
                <a:srgbClr val="2C4BA0"/>
              </a:solidFill>
            </a:endParaRPr>
          </a:p>
        </p:txBody>
      </p:sp>
      <p:sp>
        <p:nvSpPr>
          <p:cNvPr id="3" name="Rectangle 2">
            <a:extLst>
              <a:ext uri="{FF2B5EF4-FFF2-40B4-BE49-F238E27FC236}">
                <a16:creationId xmlns:a16="http://schemas.microsoft.com/office/drawing/2014/main" id="{327FD7D3-0410-3C48-A50F-D54A98C7F4F8}"/>
              </a:ext>
            </a:extLst>
          </p:cNvPr>
          <p:cNvSpPr/>
          <p:nvPr/>
        </p:nvSpPr>
        <p:spPr>
          <a:xfrm>
            <a:off x="1210797" y="3532302"/>
            <a:ext cx="21322632" cy="5940088"/>
          </a:xfrm>
          <a:prstGeom prst="rect">
            <a:avLst/>
          </a:prstGeom>
        </p:spPr>
        <p:txBody>
          <a:bodyPr wrap="square" lIns="91440" rIns="91440">
            <a:spAutoFit/>
          </a:bodyPr>
          <a:lstStyle/>
          <a:p>
            <a:pPr algn="l">
              <a:spcAft>
                <a:spcPts val="4800"/>
              </a:spcAft>
            </a:pPr>
            <a:r>
              <a:rPr lang="en-US" sz="4400" dirty="0">
                <a:solidFill>
                  <a:srgbClr val="000000"/>
                </a:solidFill>
                <a:latin typeface="Gotham Book" pitchFamily="2" charset="0"/>
                <a:cs typeface="Gotham Book" pitchFamily="2" charset="0"/>
                <a:hlinkClick r:id="rId3"/>
              </a:rPr>
              <a:t>How to Create a High-growth Hiring Plan – Part 1</a:t>
            </a:r>
            <a:endParaRPr lang="en-US" sz="4400" dirty="0">
              <a:solidFill>
                <a:srgbClr val="000000"/>
              </a:solidFill>
              <a:latin typeface="Gotham Book" pitchFamily="2" charset="0"/>
              <a:cs typeface="Gotham Book" pitchFamily="2" charset="0"/>
            </a:endParaRPr>
          </a:p>
          <a:p>
            <a:pPr algn="l">
              <a:spcAft>
                <a:spcPts val="4800"/>
              </a:spcAft>
            </a:pPr>
            <a:r>
              <a:rPr lang="en-US" sz="4400" dirty="0">
                <a:solidFill>
                  <a:srgbClr val="000000"/>
                </a:solidFill>
                <a:latin typeface="Gotham Book" pitchFamily="2" charset="0"/>
                <a:cs typeface="Gotham Book" pitchFamily="2" charset="0"/>
                <a:hlinkClick r:id="rId4"/>
              </a:rPr>
              <a:t>How to Create a High-growth Hiring Plan – Part 2</a:t>
            </a:r>
            <a:endParaRPr lang="en-US" sz="4400" dirty="0">
              <a:solidFill>
                <a:srgbClr val="000000"/>
              </a:solidFill>
              <a:latin typeface="Gotham Book" pitchFamily="2" charset="0"/>
              <a:cs typeface="Gotham Book" pitchFamily="2" charset="0"/>
            </a:endParaRPr>
          </a:p>
          <a:p>
            <a:pPr algn="l">
              <a:spcAft>
                <a:spcPts val="4800"/>
              </a:spcAft>
            </a:pPr>
            <a:r>
              <a:rPr lang="en-US" sz="4400" dirty="0">
                <a:solidFill>
                  <a:srgbClr val="000000"/>
                </a:solidFill>
                <a:latin typeface="Gotham Book" pitchFamily="2" charset="0"/>
                <a:cs typeface="Gotham Book" pitchFamily="2" charset="0"/>
                <a:hlinkClick r:id="rId5"/>
              </a:rPr>
              <a:t>Tool: How to Craft a Compelling Role Description</a:t>
            </a:r>
            <a:endParaRPr lang="en-US" sz="4400" dirty="0">
              <a:solidFill>
                <a:srgbClr val="000000"/>
              </a:solidFill>
              <a:latin typeface="Gotham Book" pitchFamily="2" charset="0"/>
              <a:cs typeface="Gotham Book" pitchFamily="2" charset="0"/>
            </a:endParaRPr>
          </a:p>
          <a:p>
            <a:pPr algn="l">
              <a:spcAft>
                <a:spcPts val="4800"/>
              </a:spcAft>
            </a:pPr>
            <a:r>
              <a:rPr lang="en-US" sz="4400" dirty="0">
                <a:solidFill>
                  <a:srgbClr val="000000"/>
                </a:solidFill>
                <a:latin typeface="Gotham Book" pitchFamily="2" charset="0"/>
                <a:cs typeface="Gotham Book" pitchFamily="2" charset="0"/>
                <a:hlinkClick r:id="rId6"/>
              </a:rPr>
              <a:t>Tool: 37 Sample Interview Questions to Discover Values, Skills, and Goals</a:t>
            </a:r>
            <a:endParaRPr lang="en-US" sz="4400" dirty="0">
              <a:solidFill>
                <a:srgbClr val="000000"/>
              </a:solidFill>
              <a:latin typeface="Gotham Book" pitchFamily="2" charset="0"/>
              <a:cs typeface="Gotham Book" pitchFamily="2" charset="0"/>
            </a:endParaRPr>
          </a:p>
          <a:p>
            <a:pPr algn="l">
              <a:spcAft>
                <a:spcPts val="4800"/>
              </a:spcAft>
            </a:pPr>
            <a:r>
              <a:rPr lang="en-US" sz="4400" dirty="0">
                <a:solidFill>
                  <a:srgbClr val="000000"/>
                </a:solidFill>
                <a:latin typeface="Gotham Book" pitchFamily="2" charset="0"/>
                <a:cs typeface="Gotham Book" pitchFamily="2" charset="0"/>
                <a:hlinkClick r:id="rId7"/>
              </a:rPr>
              <a:t>5 Ways to Create an Interview Process that Leads to Terrific Talent</a:t>
            </a:r>
            <a:endParaRPr lang="en-US" sz="3600" dirty="0">
              <a:solidFill>
                <a:srgbClr val="000000"/>
              </a:solidFill>
              <a:latin typeface="Gotham Book" pitchFamily="2" charset="0"/>
              <a:cs typeface="Gotham Book" pitchFamily="2" charset="0"/>
            </a:endParaRPr>
          </a:p>
        </p:txBody>
      </p:sp>
    </p:spTree>
    <p:extLst>
      <p:ext uri="{BB962C8B-B14F-4D97-AF65-F5344CB8AC3E}">
        <p14:creationId xmlns:p14="http://schemas.microsoft.com/office/powerpoint/2010/main" val="3942696794"/>
      </p:ext>
    </p:extLst>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hape 482">
            <a:extLst>
              <a:ext uri="{FF2B5EF4-FFF2-40B4-BE49-F238E27FC236}">
                <a16:creationId xmlns:a16="http://schemas.microsoft.com/office/drawing/2014/main" id="{482D6E28-4FD6-C543-AB1F-93489EDFA7EA}"/>
              </a:ext>
            </a:extLst>
          </p:cNvPr>
          <p:cNvSpPr/>
          <p:nvPr/>
        </p:nvSpPr>
        <p:spPr>
          <a:xfrm>
            <a:off x="955613" y="1024072"/>
            <a:ext cx="22648665" cy="2133918"/>
          </a:xfrm>
          <a:prstGeom prst="rect">
            <a:avLst/>
          </a:prstGeom>
          <a:ln w="12700">
            <a:miter lim="400000"/>
          </a:ln>
          <a:extLst>
            <a:ext uri="{C572A759-6A51-4108-AA02-DFA0A04FC94B}">
              <ma14:wrappingTextBoxFlag xmlns="" xmlns:ma14="http://schemas.microsoft.com/office/mac/drawingml/2011/main" val="1"/>
            </a:ext>
          </a:extLst>
        </p:spPr>
        <p:txBody>
          <a:bodyPr wrap="square" lIns="50800" tIns="50800" rIns="50800" bIns="50800" anchor="ctr">
            <a:spAutoFit/>
          </a:bodyPr>
          <a:lstStyle>
            <a:lvl1pPr algn="l">
              <a:defRPr sz="9700" b="1">
                <a:solidFill>
                  <a:srgbClr val="FFFFFF"/>
                </a:solidFill>
                <a:latin typeface="Gotham"/>
                <a:ea typeface="Gotham"/>
                <a:cs typeface="Gotham"/>
                <a:sym typeface="Gotham"/>
              </a:defRPr>
            </a:lvl1pPr>
          </a:lstStyle>
          <a:p>
            <a:r>
              <a:rPr lang="en-US" sz="6600" dirty="0">
                <a:solidFill>
                  <a:srgbClr val="2C4BA0"/>
                </a:solidFill>
              </a:rPr>
              <a:t>Every Interviewer Uses the Evaluation Scorecard to Assess Every Candidate for Every Role</a:t>
            </a:r>
            <a:endParaRPr sz="6600" dirty="0">
              <a:solidFill>
                <a:srgbClr val="2C4BA0"/>
              </a:solidFill>
            </a:endParaRPr>
          </a:p>
        </p:txBody>
      </p:sp>
      <p:sp>
        <p:nvSpPr>
          <p:cNvPr id="3" name="Rectangle 2">
            <a:extLst>
              <a:ext uri="{FF2B5EF4-FFF2-40B4-BE49-F238E27FC236}">
                <a16:creationId xmlns:a16="http://schemas.microsoft.com/office/drawing/2014/main" id="{327FD7D3-0410-3C48-A50F-D54A98C7F4F8}"/>
              </a:ext>
            </a:extLst>
          </p:cNvPr>
          <p:cNvSpPr/>
          <p:nvPr/>
        </p:nvSpPr>
        <p:spPr>
          <a:xfrm>
            <a:off x="955613" y="4297846"/>
            <a:ext cx="20118116" cy="5970865"/>
          </a:xfrm>
          <a:prstGeom prst="rect">
            <a:avLst/>
          </a:prstGeom>
        </p:spPr>
        <p:txBody>
          <a:bodyPr wrap="square" lIns="91440" rIns="91440">
            <a:spAutoFit/>
          </a:bodyPr>
          <a:lstStyle/>
          <a:p>
            <a:pPr algn="l">
              <a:spcAft>
                <a:spcPts val="1800"/>
              </a:spcAft>
            </a:pPr>
            <a:r>
              <a:rPr lang="en-US" sz="4400" dirty="0">
                <a:solidFill>
                  <a:srgbClr val="000000"/>
                </a:solidFill>
                <a:latin typeface="Gotham Book" pitchFamily="2" charset="0"/>
                <a:cs typeface="Gotham Book" pitchFamily="2" charset="0"/>
              </a:rPr>
              <a:t>For each position, assess functional skills; collaborative and problem-solving abilities, and professional and personal values. Don’t expect to remember everything from the interview but do be intentional about asking for and assessing specific examples. Craft role descriptions that attract people who share your purpose and values.</a:t>
            </a:r>
          </a:p>
          <a:p>
            <a:pPr algn="l">
              <a:spcAft>
                <a:spcPts val="1800"/>
              </a:spcAft>
            </a:pPr>
            <a:endParaRPr lang="en-US" sz="4400" dirty="0">
              <a:solidFill>
                <a:srgbClr val="000000"/>
              </a:solidFill>
              <a:latin typeface="Gotham Book" pitchFamily="2" charset="0"/>
              <a:cs typeface="Gotham Book" pitchFamily="2" charset="0"/>
            </a:endParaRPr>
          </a:p>
          <a:p>
            <a:pPr algn="l">
              <a:spcAft>
                <a:spcPts val="1800"/>
              </a:spcAft>
            </a:pPr>
            <a:r>
              <a:rPr lang="en-US" sz="4400" dirty="0">
                <a:solidFill>
                  <a:srgbClr val="000000"/>
                </a:solidFill>
                <a:latin typeface="Gotham Book" pitchFamily="2" charset="0"/>
                <a:cs typeface="Gotham Book" pitchFamily="2" charset="0"/>
              </a:rPr>
              <a:t>Complete the Evaluation Score Card immediately after the interview ends, not during the discussion with the candidate.</a:t>
            </a:r>
          </a:p>
        </p:txBody>
      </p:sp>
    </p:spTree>
    <p:extLst>
      <p:ext uri="{BB962C8B-B14F-4D97-AF65-F5344CB8AC3E}">
        <p14:creationId xmlns:p14="http://schemas.microsoft.com/office/powerpoint/2010/main" val="1243576225"/>
      </p:ext>
    </p:extLst>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hape 482">
            <a:extLst>
              <a:ext uri="{FF2B5EF4-FFF2-40B4-BE49-F238E27FC236}">
                <a16:creationId xmlns:a16="http://schemas.microsoft.com/office/drawing/2014/main" id="{17C4BD28-B65C-0F44-8A6B-85FD01FD4DE7}"/>
              </a:ext>
            </a:extLst>
          </p:cNvPr>
          <p:cNvSpPr/>
          <p:nvPr/>
        </p:nvSpPr>
        <p:spPr>
          <a:xfrm>
            <a:off x="955613" y="1362627"/>
            <a:ext cx="22648665" cy="1456809"/>
          </a:xfrm>
          <a:prstGeom prst="rect">
            <a:avLst/>
          </a:prstGeom>
          <a:ln w="12700">
            <a:miter lim="400000"/>
          </a:ln>
          <a:extLst>
            <a:ext uri="{C572A759-6A51-4108-AA02-DFA0A04FC94B}">
              <ma14:wrappingTextBoxFlag xmlns="" xmlns:ma14="http://schemas.microsoft.com/office/mac/drawingml/2011/main" val="1"/>
            </a:ext>
          </a:extLst>
        </p:spPr>
        <p:txBody>
          <a:bodyPr wrap="square" lIns="50800" tIns="50800" rIns="50800" bIns="50800" anchor="ctr">
            <a:spAutoFit/>
          </a:bodyPr>
          <a:lstStyle>
            <a:lvl1pPr algn="l">
              <a:defRPr sz="9700" b="1">
                <a:solidFill>
                  <a:srgbClr val="FFFFFF"/>
                </a:solidFill>
                <a:latin typeface="Gotham"/>
                <a:ea typeface="Gotham"/>
                <a:cs typeface="Gotham"/>
                <a:sym typeface="Gotham"/>
              </a:defRPr>
            </a:lvl1pPr>
          </a:lstStyle>
          <a:p>
            <a:r>
              <a:rPr lang="en-US" sz="8800" dirty="0">
                <a:solidFill>
                  <a:srgbClr val="2C4BA0"/>
                </a:solidFill>
              </a:rPr>
              <a:t>Functional Criteria</a:t>
            </a:r>
            <a:endParaRPr sz="8800" dirty="0">
              <a:solidFill>
                <a:srgbClr val="2C4BA0"/>
              </a:solidFill>
            </a:endParaRPr>
          </a:p>
        </p:txBody>
      </p:sp>
      <p:sp>
        <p:nvSpPr>
          <p:cNvPr id="5" name="Rectangle 4">
            <a:extLst>
              <a:ext uri="{FF2B5EF4-FFF2-40B4-BE49-F238E27FC236}">
                <a16:creationId xmlns:a16="http://schemas.microsoft.com/office/drawing/2014/main" id="{C43AABD3-CEFA-EE4F-9811-CC87BD40CAFD}"/>
              </a:ext>
            </a:extLst>
          </p:cNvPr>
          <p:cNvSpPr/>
          <p:nvPr/>
        </p:nvSpPr>
        <p:spPr>
          <a:xfrm>
            <a:off x="955612" y="3787483"/>
            <a:ext cx="20458359" cy="3108543"/>
          </a:xfrm>
          <a:prstGeom prst="rect">
            <a:avLst/>
          </a:prstGeom>
        </p:spPr>
        <p:txBody>
          <a:bodyPr wrap="square" lIns="91440" rIns="91440">
            <a:spAutoFit/>
          </a:bodyPr>
          <a:lstStyle/>
          <a:p>
            <a:pPr marL="571500" indent="-571500" algn="l">
              <a:spcAft>
                <a:spcPts val="2400"/>
              </a:spcAft>
              <a:buFont typeface="Arial" panose="020B0604020202020204" pitchFamily="34" charset="0"/>
              <a:buChar char="•"/>
            </a:pPr>
            <a:r>
              <a:rPr lang="en-US" sz="4400" dirty="0">
                <a:solidFill>
                  <a:srgbClr val="000000"/>
                </a:solidFill>
                <a:latin typeface="Gotham Book" pitchFamily="2" charset="0"/>
                <a:cs typeface="Gotham Book" pitchFamily="2" charset="0"/>
              </a:rPr>
              <a:t>Can the candidate do the job? Assess the candidate’s skills and experience compared to the requirements for the role. </a:t>
            </a:r>
          </a:p>
          <a:p>
            <a:pPr marL="571500" indent="-571500" algn="l">
              <a:spcAft>
                <a:spcPts val="2400"/>
              </a:spcAft>
              <a:buFont typeface="Arial" panose="020B0604020202020204" pitchFamily="34" charset="0"/>
              <a:buChar char="•"/>
            </a:pPr>
            <a:r>
              <a:rPr lang="en-US" sz="4400" dirty="0">
                <a:solidFill>
                  <a:srgbClr val="000000"/>
                </a:solidFill>
                <a:latin typeface="Gotham Book" pitchFamily="2" charset="0"/>
                <a:cs typeface="Gotham Book" pitchFamily="2" charset="0"/>
              </a:rPr>
              <a:t>Seek quantitative measures of results, </a:t>
            </a:r>
            <a:r>
              <a:rPr lang="en-US" sz="4400" i="1" dirty="0">
                <a:solidFill>
                  <a:srgbClr val="000000"/>
                </a:solidFill>
                <a:latin typeface="Gotham Book" pitchFamily="2" charset="0"/>
                <a:cs typeface="Gotham Book" pitchFamily="2" charset="0"/>
              </a:rPr>
              <a:t>i.e.</a:t>
            </a:r>
            <a:r>
              <a:rPr lang="en-US" sz="4400" dirty="0">
                <a:solidFill>
                  <a:srgbClr val="000000"/>
                </a:solidFill>
                <a:latin typeface="Gotham Book" pitchFamily="2" charset="0"/>
                <a:cs typeface="Gotham Book" pitchFamily="2" charset="0"/>
              </a:rPr>
              <a:t> performance against goals or quota. </a:t>
            </a:r>
          </a:p>
        </p:txBody>
      </p:sp>
    </p:spTree>
    <p:extLst>
      <p:ext uri="{BB962C8B-B14F-4D97-AF65-F5344CB8AC3E}">
        <p14:creationId xmlns:p14="http://schemas.microsoft.com/office/powerpoint/2010/main" val="1323202669"/>
      </p:ext>
    </p:extLst>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hape 482">
            <a:extLst>
              <a:ext uri="{FF2B5EF4-FFF2-40B4-BE49-F238E27FC236}">
                <a16:creationId xmlns:a16="http://schemas.microsoft.com/office/drawing/2014/main" id="{17C4BD28-B65C-0F44-8A6B-85FD01FD4DE7}"/>
              </a:ext>
            </a:extLst>
          </p:cNvPr>
          <p:cNvSpPr/>
          <p:nvPr/>
        </p:nvSpPr>
        <p:spPr>
          <a:xfrm>
            <a:off x="955613" y="1362627"/>
            <a:ext cx="22648665" cy="1456809"/>
          </a:xfrm>
          <a:prstGeom prst="rect">
            <a:avLst/>
          </a:prstGeom>
          <a:ln w="12700">
            <a:miter lim="400000"/>
          </a:ln>
          <a:extLst>
            <a:ext uri="{C572A759-6A51-4108-AA02-DFA0A04FC94B}">
              <ma14:wrappingTextBoxFlag xmlns="" xmlns:ma14="http://schemas.microsoft.com/office/mac/drawingml/2011/main" val="1"/>
            </a:ext>
          </a:extLst>
        </p:spPr>
        <p:txBody>
          <a:bodyPr wrap="square" lIns="50800" tIns="50800" rIns="50800" bIns="50800" anchor="ctr">
            <a:spAutoFit/>
          </a:bodyPr>
          <a:lstStyle>
            <a:lvl1pPr algn="l">
              <a:defRPr sz="9700" b="1">
                <a:solidFill>
                  <a:srgbClr val="FFFFFF"/>
                </a:solidFill>
                <a:latin typeface="Gotham"/>
                <a:ea typeface="Gotham"/>
                <a:cs typeface="Gotham"/>
                <a:sym typeface="Gotham"/>
              </a:defRPr>
            </a:lvl1pPr>
          </a:lstStyle>
          <a:p>
            <a:r>
              <a:rPr lang="en-US" sz="8800" dirty="0">
                <a:solidFill>
                  <a:srgbClr val="2C4BA0"/>
                </a:solidFill>
              </a:rPr>
              <a:t>Can the Candidate Scale Up?</a:t>
            </a:r>
            <a:endParaRPr sz="8800" dirty="0">
              <a:solidFill>
                <a:srgbClr val="2C4BA0"/>
              </a:solidFill>
            </a:endParaRPr>
          </a:p>
        </p:txBody>
      </p:sp>
      <p:sp>
        <p:nvSpPr>
          <p:cNvPr id="5" name="Rectangle 4">
            <a:extLst>
              <a:ext uri="{FF2B5EF4-FFF2-40B4-BE49-F238E27FC236}">
                <a16:creationId xmlns:a16="http://schemas.microsoft.com/office/drawing/2014/main" id="{C43AABD3-CEFA-EE4F-9811-CC87BD40CAFD}"/>
              </a:ext>
            </a:extLst>
          </p:cNvPr>
          <p:cNvSpPr/>
          <p:nvPr/>
        </p:nvSpPr>
        <p:spPr>
          <a:xfrm>
            <a:off x="955612" y="3787483"/>
            <a:ext cx="22478546" cy="6863417"/>
          </a:xfrm>
          <a:prstGeom prst="rect">
            <a:avLst/>
          </a:prstGeom>
        </p:spPr>
        <p:txBody>
          <a:bodyPr wrap="square" lIns="91440" rIns="91440">
            <a:spAutoFit/>
          </a:bodyPr>
          <a:lstStyle/>
          <a:p>
            <a:pPr marL="571500" indent="-571500" algn="l">
              <a:spcAft>
                <a:spcPts val="2400"/>
              </a:spcAft>
              <a:buFont typeface="Arial" panose="020B0604020202020204" pitchFamily="34" charset="0"/>
              <a:buChar char="•"/>
            </a:pPr>
            <a:r>
              <a:rPr lang="en-US" sz="4000" dirty="0">
                <a:solidFill>
                  <a:srgbClr val="000000"/>
                </a:solidFill>
                <a:latin typeface="Gotham Book" pitchFamily="2" charset="0"/>
                <a:cs typeface="Gotham Book" pitchFamily="2" charset="0"/>
              </a:rPr>
              <a:t>Ask for examples of collaboration. Teamwork is great and important, but especially in technical companies, there are many individual contributors. A collaborative soloist works. An isolated “soloist” likely won’t. </a:t>
            </a:r>
          </a:p>
          <a:p>
            <a:pPr marL="571500" indent="-571500" algn="l">
              <a:spcAft>
                <a:spcPts val="2400"/>
              </a:spcAft>
              <a:buFont typeface="Arial" panose="020B0604020202020204" pitchFamily="34" charset="0"/>
              <a:buChar char="•"/>
            </a:pPr>
            <a:r>
              <a:rPr lang="en-US" sz="4000" dirty="0">
                <a:solidFill>
                  <a:srgbClr val="000000"/>
                </a:solidFill>
                <a:latin typeface="Gotham Book" pitchFamily="2" charset="0"/>
                <a:cs typeface="Gotham Book" pitchFamily="2" charset="0"/>
              </a:rPr>
              <a:t>In high-growth companies, problem-solving abilities become more and more critical as employees gain greater responsibilities. Ask candidates to tell about a problem they have solved. The problem doesn’t matter—the way they tackled it does.</a:t>
            </a:r>
          </a:p>
          <a:p>
            <a:pPr marL="571500" indent="-571500" algn="l">
              <a:spcAft>
                <a:spcPts val="2400"/>
              </a:spcAft>
              <a:buFont typeface="Arial" panose="020B0604020202020204" pitchFamily="34" charset="0"/>
              <a:buChar char="•"/>
            </a:pPr>
            <a:r>
              <a:rPr lang="en-US" sz="4000" dirty="0">
                <a:solidFill>
                  <a:srgbClr val="000000"/>
                </a:solidFill>
                <a:latin typeface="Gotham Book" pitchFamily="2" charset="0"/>
                <a:cs typeface="Gotham Book" pitchFamily="2" charset="0"/>
              </a:rPr>
              <a:t>As the company grows, can the candidate grow in this role? Can they handle more work in day or a week? Can they problem-solve through growing pains? Can they develop the skills and business maturity to take on more responsibility and to advance to bigger roles? Assess their likelihood of retention.</a:t>
            </a:r>
          </a:p>
        </p:txBody>
      </p:sp>
    </p:spTree>
    <p:extLst>
      <p:ext uri="{BB962C8B-B14F-4D97-AF65-F5344CB8AC3E}">
        <p14:creationId xmlns:p14="http://schemas.microsoft.com/office/powerpoint/2010/main" val="2299291356"/>
      </p:ext>
    </p:extLst>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hape 482">
            <a:extLst>
              <a:ext uri="{FF2B5EF4-FFF2-40B4-BE49-F238E27FC236}">
                <a16:creationId xmlns:a16="http://schemas.microsoft.com/office/drawing/2014/main" id="{17C4BD28-B65C-0F44-8A6B-85FD01FD4DE7}"/>
              </a:ext>
            </a:extLst>
          </p:cNvPr>
          <p:cNvSpPr/>
          <p:nvPr/>
        </p:nvSpPr>
        <p:spPr>
          <a:xfrm>
            <a:off x="955613" y="1362627"/>
            <a:ext cx="22648665" cy="1456809"/>
          </a:xfrm>
          <a:prstGeom prst="rect">
            <a:avLst/>
          </a:prstGeom>
          <a:ln w="12700">
            <a:miter lim="400000"/>
          </a:ln>
          <a:extLst>
            <a:ext uri="{C572A759-6A51-4108-AA02-DFA0A04FC94B}">
              <ma14:wrappingTextBoxFlag xmlns="" xmlns:ma14="http://schemas.microsoft.com/office/mac/drawingml/2011/main" val="1"/>
            </a:ext>
          </a:extLst>
        </p:spPr>
        <p:txBody>
          <a:bodyPr wrap="square" lIns="50800" tIns="50800" rIns="50800" bIns="50800" anchor="ctr">
            <a:spAutoFit/>
          </a:bodyPr>
          <a:lstStyle>
            <a:lvl1pPr algn="l">
              <a:defRPr sz="9700" b="1">
                <a:solidFill>
                  <a:srgbClr val="FFFFFF"/>
                </a:solidFill>
                <a:latin typeface="Gotham"/>
                <a:ea typeface="Gotham"/>
                <a:cs typeface="Gotham"/>
                <a:sym typeface="Gotham"/>
              </a:defRPr>
            </a:lvl1pPr>
          </a:lstStyle>
          <a:p>
            <a:r>
              <a:rPr lang="en-US" sz="8800" dirty="0">
                <a:solidFill>
                  <a:srgbClr val="2C4BA0"/>
                </a:solidFill>
              </a:rPr>
              <a:t>Personal and Professional Values</a:t>
            </a:r>
            <a:endParaRPr sz="8800" dirty="0">
              <a:solidFill>
                <a:srgbClr val="2C4BA0"/>
              </a:solidFill>
            </a:endParaRPr>
          </a:p>
        </p:txBody>
      </p:sp>
      <p:sp>
        <p:nvSpPr>
          <p:cNvPr id="5" name="Rectangle 4">
            <a:extLst>
              <a:ext uri="{FF2B5EF4-FFF2-40B4-BE49-F238E27FC236}">
                <a16:creationId xmlns:a16="http://schemas.microsoft.com/office/drawing/2014/main" id="{C43AABD3-CEFA-EE4F-9811-CC87BD40CAFD}"/>
              </a:ext>
            </a:extLst>
          </p:cNvPr>
          <p:cNvSpPr/>
          <p:nvPr/>
        </p:nvSpPr>
        <p:spPr>
          <a:xfrm>
            <a:off x="955612" y="3787483"/>
            <a:ext cx="22478546" cy="5324535"/>
          </a:xfrm>
          <a:prstGeom prst="rect">
            <a:avLst/>
          </a:prstGeom>
        </p:spPr>
        <p:txBody>
          <a:bodyPr wrap="square" lIns="91440" rIns="91440">
            <a:spAutoFit/>
          </a:bodyPr>
          <a:lstStyle/>
          <a:p>
            <a:pPr marL="571500" indent="-571500" algn="l">
              <a:spcAft>
                <a:spcPts val="2400"/>
              </a:spcAft>
              <a:buFont typeface="Arial" panose="020B0604020202020204" pitchFamily="34" charset="0"/>
              <a:buChar char="•"/>
            </a:pPr>
            <a:r>
              <a:rPr lang="en-US" sz="4000" dirty="0">
                <a:solidFill>
                  <a:srgbClr val="000000"/>
                </a:solidFill>
                <a:latin typeface="Gotham Book" pitchFamily="2" charset="0"/>
                <a:cs typeface="Gotham Book" pitchFamily="2" charset="0"/>
              </a:rPr>
              <a:t>Tell the candidate that you are asking about their values as a means to determine a culture fit. Do these values indicate a culture fit? </a:t>
            </a:r>
          </a:p>
          <a:p>
            <a:pPr marL="571500" indent="-571500" algn="l">
              <a:spcAft>
                <a:spcPts val="2400"/>
              </a:spcAft>
              <a:buFont typeface="Arial" panose="020B0604020202020204" pitchFamily="34" charset="0"/>
              <a:buChar char="•"/>
            </a:pPr>
            <a:r>
              <a:rPr lang="en-US" sz="4000" dirty="0">
                <a:solidFill>
                  <a:srgbClr val="000000"/>
                </a:solidFill>
                <a:latin typeface="Gotham Book" pitchFamily="2" charset="0"/>
                <a:cs typeface="Gotham Book" pitchFamily="2" charset="0"/>
              </a:rPr>
              <a:t>Notes about values and culture fit will be qualitative. Include specific examples from the interview. </a:t>
            </a:r>
          </a:p>
          <a:p>
            <a:pPr marL="571500" indent="-571500" algn="l">
              <a:spcAft>
                <a:spcPts val="2400"/>
              </a:spcAft>
              <a:buFont typeface="Arial" panose="020B0604020202020204" pitchFamily="34" charset="0"/>
              <a:buChar char="•"/>
            </a:pPr>
            <a:r>
              <a:rPr lang="en-US" sz="4000" dirty="0">
                <a:solidFill>
                  <a:srgbClr val="000000"/>
                </a:solidFill>
                <a:latin typeface="Gotham Book" pitchFamily="2" charset="0"/>
                <a:cs typeface="Gotham Book" pitchFamily="2" charset="0"/>
              </a:rPr>
              <a:t>Remember: Culture ≠ “acts like me.” Shared values make a diversified culture—one where people don’t act or look the same—succeed.</a:t>
            </a:r>
          </a:p>
          <a:p>
            <a:pPr marL="571500" indent="-571500" algn="l">
              <a:spcAft>
                <a:spcPts val="2400"/>
              </a:spcAft>
              <a:buFont typeface="Arial" panose="020B0604020202020204" pitchFamily="34" charset="0"/>
              <a:buChar char="•"/>
            </a:pPr>
            <a:r>
              <a:rPr lang="en-US" sz="4000" dirty="0">
                <a:solidFill>
                  <a:srgbClr val="000000"/>
                </a:solidFill>
                <a:latin typeface="Gotham Book" pitchFamily="2" charset="0"/>
                <a:cs typeface="Gotham Book" pitchFamily="2" charset="0"/>
              </a:rPr>
              <a:t>In the beginning, the company may be hiring more for </a:t>
            </a:r>
            <a:r>
              <a:rPr lang="en-US" sz="4000" i="1" dirty="0">
                <a:solidFill>
                  <a:srgbClr val="000000"/>
                </a:solidFill>
                <a:latin typeface="Gotham Book" pitchFamily="2" charset="0"/>
                <a:cs typeface="Gotham Book" pitchFamily="2" charset="0"/>
              </a:rPr>
              <a:t>fit</a:t>
            </a:r>
            <a:r>
              <a:rPr lang="en-US" sz="4000" dirty="0">
                <a:solidFill>
                  <a:srgbClr val="000000"/>
                </a:solidFill>
                <a:latin typeface="Gotham Book" pitchFamily="2" charset="0"/>
                <a:cs typeface="Gotham Book" pitchFamily="2" charset="0"/>
              </a:rPr>
              <a:t> than for </a:t>
            </a:r>
            <a:r>
              <a:rPr lang="en-US" sz="4000" i="1" dirty="0">
                <a:solidFill>
                  <a:srgbClr val="000000"/>
                </a:solidFill>
                <a:latin typeface="Gotham Book" pitchFamily="2" charset="0"/>
                <a:cs typeface="Gotham Book" pitchFamily="2" charset="0"/>
              </a:rPr>
              <a:t>need.</a:t>
            </a:r>
            <a:endParaRPr lang="en-US" sz="4000" dirty="0">
              <a:solidFill>
                <a:srgbClr val="000000"/>
              </a:solidFill>
              <a:latin typeface="Gotham Book" pitchFamily="2" charset="0"/>
              <a:cs typeface="Gotham Book" pitchFamily="2" charset="0"/>
            </a:endParaRPr>
          </a:p>
        </p:txBody>
      </p:sp>
    </p:spTree>
    <p:extLst>
      <p:ext uri="{BB962C8B-B14F-4D97-AF65-F5344CB8AC3E}">
        <p14:creationId xmlns:p14="http://schemas.microsoft.com/office/powerpoint/2010/main" val="2134523117"/>
      </p:ext>
    </p:extLst>
  </p:cSld>
  <p:clrMapOvr>
    <a:masterClrMapping/>
  </p:clrMapOvr>
  <p:transition spd="med"/>
</p:sld>
</file>

<file path=ppt/theme/_rels/theme1.xml.rels><?xml version="1.0" encoding="UTF-8" standalone="yes"?>
<Relationships xmlns="http://schemas.openxmlformats.org/package/2006/relationships"><Relationship Id="rId1" Type="http://schemas.openxmlformats.org/officeDocument/2006/relationships/image" Target="../media/image1.png"/></Relationships>
</file>

<file path=ppt/theme/_rels/theme2.xml.rels><?xml version="1.0" encoding="UTF-8" standalone="yes"?>
<Relationships xmlns="http://schemas.openxmlformats.org/package/2006/relationships"><Relationship Id="rId1" Type="http://schemas.openxmlformats.org/officeDocument/2006/relationships/image" Target="../media/image1.png"/></Relationships>
</file>

<file path=ppt/theme/_rels/theme3.xml.rels><?xml version="1.0" encoding="UTF-8" standalone="yes"?>
<Relationships xmlns="http://schemas.openxmlformats.org/package/2006/relationships"><Relationship Id="rId1" Type="http://schemas.openxmlformats.org/officeDocument/2006/relationships/image" Target="../media/image6.png"/></Relationships>
</file>

<file path=ppt/theme/theme1.xml><?xml version="1.0" encoding="utf-8"?>
<a:theme xmlns:a="http://schemas.openxmlformats.org/drawingml/2006/main" name="Rev1 2017 Template">
  <a:themeElements>
    <a:clrScheme name="Custom 1">
      <a:dk1>
        <a:srgbClr val="0A546F"/>
      </a:dk1>
      <a:lt1>
        <a:sysClr val="window" lastClr="FFFFFF"/>
      </a:lt1>
      <a:dk2>
        <a:srgbClr val="7FC24E"/>
      </a:dk2>
      <a:lt2>
        <a:srgbClr val="FFFFFF"/>
      </a:lt2>
      <a:accent1>
        <a:srgbClr val="969A98"/>
      </a:accent1>
      <a:accent2>
        <a:srgbClr val="17ABD6"/>
      </a:accent2>
      <a:accent3>
        <a:srgbClr val="7FC24E"/>
      </a:accent3>
      <a:accent4>
        <a:srgbClr val="F39019"/>
      </a:accent4>
      <a:accent5>
        <a:srgbClr val="0A546F"/>
      </a:accent5>
      <a:accent6>
        <a:srgbClr val="E8181B"/>
      </a:accent6>
      <a:hlink>
        <a:srgbClr val="0000FF"/>
      </a:hlink>
      <a:folHlink>
        <a:srgbClr val="800080"/>
      </a:folHlink>
    </a:clrScheme>
    <a:fontScheme name="White">
      <a:majorFont>
        <a:latin typeface="Helvetica Light"/>
        <a:ea typeface="Helvetica Light"/>
        <a:cs typeface="Helvetica Light"/>
      </a:majorFont>
      <a:minorFont>
        <a:latin typeface="Helvetica Light"/>
        <a:ea typeface="Helvetica Light"/>
        <a:cs typeface="Helvetica Light"/>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rotWithShape="0">
              <a:srgbClr val="000000">
                <a:alpha val="50000"/>
              </a:srgbClr>
            </a:outerShdw>
          </a:effectLst>
        </a:effectStyle>
        <a:effectStyle>
          <a:effectLst>
            <a:outerShdw blurRad="50800" dist="12700" rotWithShape="0">
              <a:srgbClr val="000000">
                <a:alpha val="50000"/>
              </a:srgbClr>
            </a:outerShdw>
          </a:effectLst>
        </a:effectStyle>
        <a:effectStyle>
          <a:effectLst>
            <a:outerShdw blurRad="38100" dist="25400" dir="5400000" rotWithShape="0">
              <a:srgbClr val="000000">
                <a:alpha val="5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lipFill rotWithShape="1">
          <a:blip xmlns:r="http://schemas.openxmlformats.org/officeDocument/2006/relationships" r:embed="rId1"/>
          <a:srcRect/>
          <a:tile tx="0" ty="0" sx="100000" sy="100000" flip="none" algn="tl"/>
        </a:blipFill>
        <a:ln w="12700" cap="flat">
          <a:noFill/>
          <a:miter lim="400000"/>
        </a:ln>
        <a:effectLst>
          <a:outerShdw blurRad="38100" dist="25400" dir="5400000" rotWithShape="0">
            <a:srgbClr val="000000">
              <a:alpha val="50000"/>
            </a:srgbClr>
          </a:outerShdw>
        </a:effectLst>
        <a:sp3d/>
      </a:spPr>
      <a:bodyPr rot="0" spcFirstLastPara="1" vertOverflow="overflow" horzOverflow="overflow" vert="horz" wrap="square" lIns="50800" tIns="50800" rIns="50800" bIns="508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FFFFFF"/>
            </a:solidFill>
            <a:effectLst/>
            <a:uFillTx/>
            <a:latin typeface="Gotham Medium"/>
            <a:ea typeface="Gotham Medium"/>
            <a:cs typeface="Gotham Medium"/>
            <a:sym typeface="Gotham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5000" b="0" i="0" u="none" strike="noStrike" cap="none" spc="0" normalizeH="0" baseline="0">
            <a:ln>
              <a:noFill/>
            </a:ln>
            <a:solidFill>
              <a:srgbClr val="797979"/>
            </a:solidFill>
            <a:effectLst/>
            <a:uFillTx/>
            <a:latin typeface="GothamHTF-Book"/>
            <a:ea typeface="GothamHTF-Book"/>
            <a:cs typeface="GothamHTF-Book"/>
            <a:sym typeface="GothamHTF-Book"/>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1_Rev1 2017 Template">
  <a:themeElements>
    <a:clrScheme name="Custom 1">
      <a:dk1>
        <a:srgbClr val="0A546F"/>
      </a:dk1>
      <a:lt1>
        <a:sysClr val="window" lastClr="FFFFFF"/>
      </a:lt1>
      <a:dk2>
        <a:srgbClr val="7FC24E"/>
      </a:dk2>
      <a:lt2>
        <a:srgbClr val="FFFFFF"/>
      </a:lt2>
      <a:accent1>
        <a:srgbClr val="969A98"/>
      </a:accent1>
      <a:accent2>
        <a:srgbClr val="17ABD6"/>
      </a:accent2>
      <a:accent3>
        <a:srgbClr val="7FC24E"/>
      </a:accent3>
      <a:accent4>
        <a:srgbClr val="F39019"/>
      </a:accent4>
      <a:accent5>
        <a:srgbClr val="0A546F"/>
      </a:accent5>
      <a:accent6>
        <a:srgbClr val="E8181B"/>
      </a:accent6>
      <a:hlink>
        <a:srgbClr val="0000FF"/>
      </a:hlink>
      <a:folHlink>
        <a:srgbClr val="800080"/>
      </a:folHlink>
    </a:clrScheme>
    <a:fontScheme name="White">
      <a:majorFont>
        <a:latin typeface="Helvetica Light"/>
        <a:ea typeface="Helvetica Light"/>
        <a:cs typeface="Helvetica Light"/>
      </a:majorFont>
      <a:minorFont>
        <a:latin typeface="Helvetica Light"/>
        <a:ea typeface="Helvetica Light"/>
        <a:cs typeface="Helvetica Light"/>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rotWithShape="0">
              <a:srgbClr val="000000">
                <a:alpha val="50000"/>
              </a:srgbClr>
            </a:outerShdw>
          </a:effectLst>
        </a:effectStyle>
        <a:effectStyle>
          <a:effectLst>
            <a:outerShdw blurRad="50800" dist="12700" rotWithShape="0">
              <a:srgbClr val="000000">
                <a:alpha val="50000"/>
              </a:srgbClr>
            </a:outerShdw>
          </a:effectLst>
        </a:effectStyle>
        <a:effectStyle>
          <a:effectLst>
            <a:outerShdw blurRad="38100" dist="25400" dir="5400000" rotWithShape="0">
              <a:srgbClr val="000000">
                <a:alpha val="5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lipFill rotWithShape="1">
          <a:blip xmlns:r="http://schemas.openxmlformats.org/officeDocument/2006/relationships" r:embed="rId1"/>
          <a:srcRect/>
          <a:tile tx="0" ty="0" sx="100000" sy="100000" flip="none" algn="tl"/>
        </a:blipFill>
        <a:ln w="12700" cap="flat">
          <a:noFill/>
          <a:miter lim="400000"/>
        </a:ln>
        <a:effectLst>
          <a:outerShdw blurRad="38100" dist="25400" dir="5400000" rotWithShape="0">
            <a:srgbClr val="000000">
              <a:alpha val="50000"/>
            </a:srgbClr>
          </a:outerShdw>
        </a:effectLst>
        <a:sp3d/>
      </a:spPr>
      <a:bodyPr rot="0" spcFirstLastPara="1" vertOverflow="overflow" horzOverflow="overflow" vert="horz" wrap="square" lIns="50800" tIns="50800" rIns="50800" bIns="508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FFFFFF"/>
            </a:solidFill>
            <a:effectLst/>
            <a:uFillTx/>
            <a:latin typeface="Gotham Medium"/>
            <a:ea typeface="Gotham Medium"/>
            <a:cs typeface="Gotham Medium"/>
            <a:sym typeface="Gotham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5000" b="0" i="0" u="none" strike="noStrike" cap="none" spc="0" normalizeH="0" baseline="0">
            <a:ln>
              <a:noFill/>
            </a:ln>
            <a:solidFill>
              <a:srgbClr val="797979"/>
            </a:solidFill>
            <a:effectLst/>
            <a:uFillTx/>
            <a:latin typeface="GothamHTF-Book"/>
            <a:ea typeface="GothamHTF-Book"/>
            <a:cs typeface="GothamHTF-Book"/>
            <a:sym typeface="GothamHTF-Book"/>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3.xml><?xml version="1.0" encoding="utf-8"?>
<a:theme xmlns:a="http://schemas.openxmlformats.org/drawingml/2006/main" name="White">
  <a:themeElements>
    <a:clrScheme name="White">
      <a:dk1>
        <a:srgbClr val="000000"/>
      </a:dk1>
      <a:lt1>
        <a:srgbClr val="FFFFFF"/>
      </a:lt1>
      <a:dk2>
        <a:srgbClr val="53585F"/>
      </a:dk2>
      <a:lt2>
        <a:srgbClr val="DCDEE0"/>
      </a:lt2>
      <a:accent1>
        <a:srgbClr val="0365C0"/>
      </a:accent1>
      <a:accent2>
        <a:srgbClr val="00882B"/>
      </a:accent2>
      <a:accent3>
        <a:srgbClr val="DCBD23"/>
      </a:accent3>
      <a:accent4>
        <a:srgbClr val="DE6A10"/>
      </a:accent4>
      <a:accent5>
        <a:srgbClr val="C82506"/>
      </a:accent5>
      <a:accent6>
        <a:srgbClr val="773F9B"/>
      </a:accent6>
      <a:hlink>
        <a:srgbClr val="0000FF"/>
      </a:hlink>
      <a:folHlink>
        <a:srgbClr val="FF00FF"/>
      </a:folHlink>
    </a:clrScheme>
    <a:fontScheme name="White">
      <a:majorFont>
        <a:latin typeface="Helvetica Light"/>
        <a:ea typeface="Helvetica Light"/>
        <a:cs typeface="Helvetica Light"/>
      </a:majorFont>
      <a:minorFont>
        <a:latin typeface="Helvetica Light"/>
        <a:ea typeface="Helvetica Light"/>
        <a:cs typeface="Helvetica Light"/>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rotWithShape="0">
              <a:srgbClr val="000000">
                <a:alpha val="50000"/>
              </a:srgbClr>
            </a:outerShdw>
          </a:effectLst>
        </a:effectStyle>
        <a:effectStyle>
          <a:effectLst>
            <a:outerShdw blurRad="50800" dist="12700" rotWithShape="0">
              <a:srgbClr val="000000">
                <a:alpha val="50000"/>
              </a:srgbClr>
            </a:outerShdw>
          </a:effectLst>
        </a:effectStyle>
        <a:effectStyle>
          <a:effectLst>
            <a:outerShdw blurRad="38100" dist="25400" dir="5400000" rotWithShape="0">
              <a:srgbClr val="000000">
                <a:alpha val="5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lipFill rotWithShape="1">
          <a:blip xmlns:r="http://schemas.openxmlformats.org/officeDocument/2006/relationships" r:embed="rId1"/>
          <a:srcRect/>
          <a:tile tx="0" ty="0" sx="100000" sy="100000" flip="none" algn="tl"/>
        </a:blipFill>
        <a:ln w="12700" cap="flat">
          <a:noFill/>
          <a:miter lim="400000"/>
        </a:ln>
        <a:effectLst>
          <a:outerShdw blurRad="38100" dist="25400" dir="5400000" rotWithShape="0">
            <a:srgbClr val="000000">
              <a:alpha val="50000"/>
            </a:srgbClr>
          </a:outerShdw>
        </a:effectLst>
        <a:sp3d/>
      </a:spPr>
      <a:bodyPr rot="0" spcFirstLastPara="1" vertOverflow="overflow" horzOverflow="overflow" vert="horz" wrap="square" lIns="50800" tIns="50800" rIns="50800" bIns="508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FFFFFF"/>
            </a:solidFill>
            <a:effectLst/>
            <a:uFillTx/>
            <a:latin typeface="Gotham Medium"/>
            <a:ea typeface="Gotham Medium"/>
            <a:cs typeface="Gotham Medium"/>
            <a:sym typeface="Gotham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5000" b="0" i="0" u="none" strike="noStrike" cap="none" spc="0" normalizeH="0" baseline="0">
            <a:ln>
              <a:noFill/>
            </a:ln>
            <a:solidFill>
              <a:srgbClr val="797979"/>
            </a:solidFill>
            <a:effectLst/>
            <a:uFillTx/>
            <a:latin typeface="GothamHTF-Book"/>
            <a:ea typeface="GothamHTF-Book"/>
            <a:cs typeface="GothamHTF-Book"/>
            <a:sym typeface="GothamHTF-Book"/>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5588</TotalTime>
  <Words>1134</Words>
  <Application>Microsoft Macintosh PowerPoint</Application>
  <PresentationFormat>Custom</PresentationFormat>
  <Paragraphs>128</Paragraphs>
  <Slides>13</Slides>
  <Notes>13</Notes>
  <HiddenSlides>0</HiddenSlides>
  <MMClips>0</MMClips>
  <ScaleCrop>false</ScaleCrop>
  <HeadingPairs>
    <vt:vector size="6" baseType="variant">
      <vt:variant>
        <vt:lpstr>Fonts Used</vt:lpstr>
      </vt:variant>
      <vt:variant>
        <vt:i4>9</vt:i4>
      </vt:variant>
      <vt:variant>
        <vt:lpstr>Theme</vt:lpstr>
      </vt:variant>
      <vt:variant>
        <vt:i4>2</vt:i4>
      </vt:variant>
      <vt:variant>
        <vt:lpstr>Slide Titles</vt:lpstr>
      </vt:variant>
      <vt:variant>
        <vt:i4>13</vt:i4>
      </vt:variant>
    </vt:vector>
  </HeadingPairs>
  <TitlesOfParts>
    <vt:vector size="24" baseType="lpstr">
      <vt:lpstr>Arial</vt:lpstr>
      <vt:lpstr>Avenir Roman</vt:lpstr>
      <vt:lpstr>Gotham</vt:lpstr>
      <vt:lpstr>Gotham Bold</vt:lpstr>
      <vt:lpstr>Gotham Book</vt:lpstr>
      <vt:lpstr>Gotham Medium</vt:lpstr>
      <vt:lpstr>GothamHTF-Book</vt:lpstr>
      <vt:lpstr>Helvetica</vt:lpstr>
      <vt:lpstr>Helvetica Light</vt:lpstr>
      <vt:lpstr>Rev1 2017 Template</vt:lpstr>
      <vt:lpstr>1_Rev1 2017 Template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cp:lastModifiedBy>Shannon Blair</cp:lastModifiedBy>
  <cp:revision>423</cp:revision>
  <cp:lastPrinted>2018-06-11T13:03:38Z</cp:lastPrinted>
  <dcterms:modified xsi:type="dcterms:W3CDTF">2019-11-19T15:30:07Z</dcterms:modified>
</cp:coreProperties>
</file>